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6" r:id="rId3"/>
    <p:sldId id="264" r:id="rId4"/>
    <p:sldId id="265" r:id="rId5"/>
    <p:sldId id="258" r:id="rId6"/>
    <p:sldId id="263" r:id="rId7"/>
    <p:sldId id="266" r:id="rId8"/>
    <p:sldId id="262" r:id="rId9"/>
    <p:sldId id="268" r:id="rId10"/>
    <p:sldId id="261" r:id="rId11"/>
    <p:sldId id="259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2B01"/>
    <a:srgbClr val="B94900"/>
    <a:srgbClr val="712703"/>
    <a:srgbClr val="92300F"/>
    <a:srgbClr val="A9915D"/>
    <a:srgbClr val="AD9861"/>
    <a:srgbClr val="8A733F"/>
    <a:srgbClr val="FCFCE9"/>
    <a:srgbClr val="F5F1BF"/>
    <a:srgbClr val="B39E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84560" autoAdjust="0"/>
  </p:normalViewPr>
  <p:slideViewPr>
    <p:cSldViewPr snapToGrid="0">
      <p:cViewPr varScale="1">
        <p:scale>
          <a:sx n="63" d="100"/>
          <a:sy n="63" d="100"/>
        </p:scale>
        <p:origin x="149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29.01.2021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38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29.01.2021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20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29.01.2021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3147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C4FF4-6EE1-4A76-9B8F-B2F594D6C87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29.01.2021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9722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52DDE1-E9F2-4B50-AB95-1A36B28481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29.01.2021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87BA6C-DE82-4922-A007-5CB817EE4E20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05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011FA9-72D4-4D0D-AA04-5200C8F96D1C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29.01.2021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CBFCBB-F7D8-4AD9-B5F9-93687358CA6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7244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8AA105-3B9A-485F-A7BD-B3B1C1BFF99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29.01.2021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217202-91A5-4841-8837-12B3422A9C1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3395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03E727-7E97-4B76-A273-97C117DFD6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29.01.2021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F140D1-42AB-456C-B3EB-2E58162D29C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1147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2FDA9A-A9AF-4522-BA4E-959710ABA8F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29.01.2021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4C3DF-49FF-4AA4-A1AB-8615103FAECA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4636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1C31E6-6AC6-4E62-806B-D0CB1E8C626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29.01.2021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318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E59BE0-226E-4980-AAF5-F1A9DF7C7AE8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29.01.2021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8319C-EFFD-43A6-A723-9E31BBA50F6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648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29.01.2021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9137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94FB44-2B3A-4EA5-B708-4FEB9F41BBF1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29.01.2021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51498-F984-481A-8E8C-4DDFA9BC918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4541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4BD201-5F9C-4593-BEFD-74C971F0B55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29.01.2021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22E6F0-797A-404D-B2F0-96032D2C16E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7967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7A3035-02C7-4538-A480-C6887B19F5A6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29.01.2021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18664C-3B03-4311-A452-8E87A1DF2E36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4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29.01.2021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44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29.01.2021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040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29.01.2021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886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29.01.2021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264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29.01.2021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396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29.01.2021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733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29.01.2021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486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pPr/>
              <a:t>29.01.2021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17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390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6TooqdamqjE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hyperlink" Target="https://www.youtube.com/watch?v=nLeBdLjxMjY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3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3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4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6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831307" y="4419150"/>
            <a:ext cx="44523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7030A0"/>
                </a:solidFill>
                <a:latin typeface="Comic Sans MS" panose="030F0702030302020204" pitchFamily="66" charset="0"/>
                <a:ea typeface="Tahoma" panose="020B0604030504040204" pitchFamily="34" charset="0"/>
                <a:cs typeface="Gotham Pro" panose="02000503040000020004" pitchFamily="50" charset="0"/>
              </a:rPr>
              <a:t>Составила </a:t>
            </a:r>
            <a:r>
              <a:rPr lang="ru-RU" sz="2400" dirty="0" err="1" smtClean="0">
                <a:solidFill>
                  <a:srgbClr val="7030A0"/>
                </a:solidFill>
                <a:latin typeface="Comic Sans MS" panose="030F0702030302020204" pitchFamily="66" charset="0"/>
                <a:ea typeface="Tahoma" panose="020B0604030504040204" pitchFamily="34" charset="0"/>
                <a:cs typeface="Gotham Pro" panose="02000503040000020004" pitchFamily="50" charset="0"/>
              </a:rPr>
              <a:t>призентацию</a:t>
            </a:r>
            <a:r>
              <a:rPr lang="ru-RU" sz="2400" dirty="0" smtClean="0">
                <a:solidFill>
                  <a:srgbClr val="7030A0"/>
                </a:solidFill>
                <a:latin typeface="Comic Sans MS" panose="030F0702030302020204" pitchFamily="66" charset="0"/>
                <a:ea typeface="Tahoma" panose="020B0604030504040204" pitchFamily="34" charset="0"/>
                <a:cs typeface="Gotham Pro" panose="02000503040000020004" pitchFamily="50" charset="0"/>
              </a:rPr>
              <a:t>: </a:t>
            </a:r>
            <a:r>
              <a:rPr lang="ru-RU" sz="2400" dirty="0" err="1" smtClean="0">
                <a:solidFill>
                  <a:srgbClr val="7030A0"/>
                </a:solidFill>
                <a:latin typeface="Comic Sans MS" panose="030F0702030302020204" pitchFamily="66" charset="0"/>
                <a:ea typeface="Tahoma" panose="020B0604030504040204" pitchFamily="34" charset="0"/>
                <a:cs typeface="Gotham Pro" panose="02000503040000020004" pitchFamily="50" charset="0"/>
              </a:rPr>
              <a:t>Емелова</a:t>
            </a:r>
            <a:r>
              <a:rPr lang="ru-RU" sz="2400" dirty="0" smtClean="0">
                <a:solidFill>
                  <a:srgbClr val="7030A0"/>
                </a:solidFill>
                <a:latin typeface="Comic Sans MS" panose="030F0702030302020204" pitchFamily="66" charset="0"/>
                <a:ea typeface="Tahoma" panose="020B0604030504040204" pitchFamily="34" charset="0"/>
                <a:cs typeface="Gotham Pro" panose="02000503040000020004" pitchFamily="50" charset="0"/>
              </a:rPr>
              <a:t> Ольга Николаевна,</a:t>
            </a:r>
          </a:p>
          <a:p>
            <a:r>
              <a:rPr lang="ru-RU" sz="2400" dirty="0" smtClean="0">
                <a:solidFill>
                  <a:srgbClr val="7030A0"/>
                </a:solidFill>
                <a:latin typeface="Comic Sans MS" panose="030F0702030302020204" pitchFamily="66" charset="0"/>
                <a:ea typeface="Tahoma" panose="020B0604030504040204" pitchFamily="34" charset="0"/>
                <a:cs typeface="Gotham Pro" panose="02000503040000020004" pitchFamily="50" charset="0"/>
              </a:rPr>
              <a:t>музыкальный руководитель</a:t>
            </a:r>
            <a:endParaRPr lang="ru-RU" sz="2400" dirty="0">
              <a:solidFill>
                <a:srgbClr val="7030A0"/>
              </a:solidFill>
              <a:latin typeface="Comic Sans MS" panose="030F0702030302020204" pitchFamily="66" charset="0"/>
              <a:ea typeface="Tahoma" panose="020B0604030504040204" pitchFamily="34" charset="0"/>
              <a:cs typeface="Gotham Pro" panose="02000503040000020004" pitchFamily="50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37230" y="0"/>
            <a:ext cx="75881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Муниципальное бюджетное дошкольное образовательное учреждение детский сад «Оленёнок», </a:t>
            </a:r>
            <a:r>
              <a:rPr lang="ru-RU" sz="20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п.Тазовский</a:t>
            </a:r>
            <a:endParaRPr lang="ru-RU" sz="20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41142" y="711635"/>
            <a:ext cx="6080078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54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4F81BD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Занятие </a:t>
            </a:r>
            <a:r>
              <a:rPr lang="ru-RU" sz="54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4F81BD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№4</a:t>
            </a:r>
            <a:endParaRPr lang="ru-RU" sz="5400" b="1" dirty="0">
              <a:ln w="19050">
                <a:solidFill>
                  <a:prstClr val="white"/>
                </a:solidFill>
                <a:prstDash val="solid"/>
              </a:ln>
              <a:solidFill>
                <a:srgbClr val="4F81BD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Monotype Corsiva" pitchFamily="66" charset="0"/>
              <a:cs typeface="Arial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54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4F81BD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Январь</a:t>
            </a:r>
            <a:endParaRPr lang="ru-RU" sz="5400" b="1" dirty="0">
              <a:ln w="19050">
                <a:solidFill>
                  <a:prstClr val="white"/>
                </a:solidFill>
                <a:prstDash val="solid"/>
              </a:ln>
              <a:solidFill>
                <a:srgbClr val="4F81BD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Monotype Corsiva" pitchFamily="66" charset="0"/>
              <a:cs typeface="Arial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54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4F81BD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Старшая </a:t>
            </a:r>
            <a:r>
              <a:rPr lang="ru-RU" sz="54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4F81BD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группа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60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4F81BD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«Куколки»</a:t>
            </a:r>
            <a:endParaRPr lang="ru-RU" sz="6000" b="1" dirty="0">
              <a:ln w="19050">
                <a:solidFill>
                  <a:prstClr val="white"/>
                </a:solidFill>
                <a:prstDash val="solid"/>
              </a:ln>
              <a:solidFill>
                <a:srgbClr val="4F81BD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Monotype Corsiva" pitchFamily="66" charset="0"/>
              <a:cs typeface="Arial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84" y="1461073"/>
            <a:ext cx="2276475" cy="200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66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06" y="1237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99968" y="1180058"/>
            <a:ext cx="2637950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 smtClean="0">
                <a:latin typeface="+mj-lt"/>
                <a:ea typeface="Tahoma" panose="020B0604030504040204" pitchFamily="34" charset="0"/>
                <a:cs typeface="Gotham Pro" panose="02000503040000020004" pitchFamily="50" charset="0"/>
              </a:rPr>
              <a:t>1.</a:t>
            </a:r>
            <a:endParaRPr lang="ru-RU" sz="2400" dirty="0">
              <a:latin typeface="+mj-lt"/>
              <a:ea typeface="Tahoma" panose="020B0604030504040204" pitchFamily="34" charset="0"/>
              <a:cs typeface="Gotham Pro" panose="02000503040000020004" pitchFamily="50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38454" y="426370"/>
            <a:ext cx="511322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000" b="1" dirty="0" smtClean="0">
                <a:ln w="9525">
                  <a:noFill/>
                </a:ln>
                <a:solidFill>
                  <a:srgbClr val="002060"/>
                </a:solidFill>
                <a:ea typeface="Tahoma" panose="020B0604030504040204" pitchFamily="34" charset="0"/>
                <a:cs typeface="Gotham Pro" panose="02000503040000020004" pitchFamily="50" charset="0"/>
              </a:rPr>
              <a:t>Использованные ресурсы:</a:t>
            </a:r>
            <a:endParaRPr lang="ru-RU" sz="3000" b="1" dirty="0">
              <a:ln w="9525">
                <a:noFill/>
              </a:ln>
              <a:solidFill>
                <a:srgbClr val="002060"/>
              </a:solidFill>
              <a:ea typeface="Tahoma" panose="020B0604030504040204" pitchFamily="34" charset="0"/>
              <a:cs typeface="Gotham Pro" panose="02000503040000020004" pitchFamily="50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51918" y="1322489"/>
            <a:ext cx="4572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www.youtube.com/watch?v=6TooqdamqjE</a:t>
            </a:r>
            <a:r>
              <a:rPr lang="ru-RU" dirty="0" smtClean="0"/>
              <a:t> – Песенка друзей </a:t>
            </a:r>
            <a:r>
              <a:rPr lang="ru-RU" dirty="0" err="1" smtClean="0"/>
              <a:t>муз.В</a:t>
            </a:r>
            <a:r>
              <a:rPr lang="ru-RU" dirty="0" smtClean="0"/>
              <a:t> </a:t>
            </a:r>
            <a:r>
              <a:rPr lang="ru-RU" dirty="0" err="1" smtClean="0"/>
              <a:t>Герчика</a:t>
            </a:r>
            <a:endParaRPr lang="ru-RU" dirty="0" smtClean="0"/>
          </a:p>
          <a:p>
            <a:r>
              <a:rPr lang="ru-RU" dirty="0" smtClean="0"/>
              <a:t>2. </a:t>
            </a:r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www.youtube.com/watch?v=nLeBdLjxMjY</a:t>
            </a:r>
            <a:r>
              <a:rPr lang="ru-RU" dirty="0" smtClean="0"/>
              <a:t> – «Страшилище» </a:t>
            </a:r>
            <a:r>
              <a:rPr lang="ru-RU" dirty="0" err="1" smtClean="0"/>
              <a:t>муз.В.Витлин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9452">
            <a:off x="4044196" y="2722923"/>
            <a:ext cx="4381500" cy="3971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398214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99968" y="1180058"/>
            <a:ext cx="2637950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LcParenR"/>
            </a:pPr>
            <a:r>
              <a:rPr lang="ru-RU" sz="2400" dirty="0" smtClean="0">
                <a:latin typeface="+mj-lt"/>
                <a:ea typeface="Tahoma" panose="020B0604030504040204" pitchFamily="34" charset="0"/>
                <a:cs typeface="Gotham Pro" panose="02000503040000020004" pitchFamily="50" charset="0"/>
              </a:rPr>
              <a:t>Текст слайда</a:t>
            </a:r>
            <a:endParaRPr lang="ru-RU" sz="2400" dirty="0">
              <a:latin typeface="+mj-lt"/>
              <a:ea typeface="Tahoma" panose="020B0604030504040204" pitchFamily="34" charset="0"/>
              <a:cs typeface="Gotham Pro" panose="02000503040000020004" pitchFamily="50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3400" y="274265"/>
            <a:ext cx="8610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 pitchFamily="34" charset="0"/>
              </a:rPr>
              <a:t>Слушание музыки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 pitchFamily="34" charset="0"/>
              </a:rPr>
              <a:t>муз.П.И.Чайковский</a:t>
            </a:r>
            <a:r>
              <a:rPr kumimoji="0" lang="ru-RU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 pitchFamily="34" charset="0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 pitchFamily="34" charset="0"/>
              </a:rPr>
              <a:t>«Болезнь куклы»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5" name="П.И. Чайковский  - _Детский альбом_ - _БОЛЕЗНЬ КУКЛЫ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9180" y="1994652"/>
            <a:ext cx="6469380" cy="485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367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33400" y="274265"/>
            <a:ext cx="8610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 pitchFamily="34" charset="0"/>
              </a:rPr>
              <a:t>Слушание музыки </a:t>
            </a:r>
          </a:p>
          <a:p>
            <a:pPr lvl="0" algn="ctr">
              <a:defRPr/>
            </a:pP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 pitchFamily="34" charset="0"/>
              </a:rPr>
              <a:t>муз.П.И.Чайковский</a:t>
            </a:r>
            <a:r>
              <a:rPr lang="ru-RU" sz="3600" kern="0" dirty="0">
                <a:solidFill>
                  <a:srgbClr val="0070C0"/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ru-RU" sz="3600" kern="0" dirty="0" smtClean="0">
                <a:solidFill>
                  <a:srgbClr val="0070C0"/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ru-RU" sz="3600" kern="0" dirty="0">
                <a:solidFill>
                  <a:srgbClr val="0070C0"/>
                </a:solidFill>
                <a:latin typeface="Comic Sans MS" panose="030F0702030302020204" pitchFamily="66" charset="0"/>
                <a:cs typeface="Arial" pitchFamily="34" charset="0"/>
              </a:rPr>
              <a:t>«Новая кукла» </a:t>
            </a:r>
            <a:endParaRPr kumimoji="0" lang="ru-RU" sz="3600" b="0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 pitchFamily="34" charset="0"/>
            </a:endParaRPr>
          </a:p>
        </p:txBody>
      </p:sp>
      <p:pic>
        <p:nvPicPr>
          <p:cNvPr id="6" name="новая кукл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8193" y="1861247"/>
            <a:ext cx="8195733" cy="46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26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61304" y="293579"/>
            <a:ext cx="64349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all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 pitchFamily="34" charset="0"/>
              </a:rPr>
              <a:t>Пальчиковая гимнастика 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85966"/>
            <a:ext cx="9331147" cy="63787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4" t="9723" r="9209" b="35224"/>
          <a:stretch/>
        </p:blipFill>
        <p:spPr>
          <a:xfrm>
            <a:off x="1561304" y="1171933"/>
            <a:ext cx="6163865" cy="5539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99968" y="1180058"/>
            <a:ext cx="2637950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latin typeface="+mj-lt"/>
              <a:ea typeface="Tahoma" panose="020B0604030504040204" pitchFamily="34" charset="0"/>
              <a:cs typeface="Gotham Pro" panose="02000503040000020004" pitchFamily="50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8263" y="297642"/>
            <a:ext cx="87414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all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 pitchFamily="34" charset="0"/>
              </a:rPr>
              <a:t>Пение «Зимняя песенка» </a:t>
            </a:r>
            <a:r>
              <a:rPr kumimoji="0" lang="ru-RU" sz="2000" b="1" i="0" u="none" strike="noStrike" kern="0" cap="all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 pitchFamily="34" charset="0"/>
              </a:rPr>
              <a:t>муз.В.Витлина</a:t>
            </a:r>
            <a:endParaRPr kumimoji="0" lang="ru-RU" sz="2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5" name="зимняя песенк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9968" y="896987"/>
            <a:ext cx="7948017" cy="596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56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99968" y="1180058"/>
            <a:ext cx="2637950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latin typeface="+mj-lt"/>
              <a:ea typeface="Tahoma" panose="020B0604030504040204" pitchFamily="34" charset="0"/>
              <a:cs typeface="Gotham Pro" panose="02000503040000020004" pitchFamily="50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8263" y="297642"/>
            <a:ext cx="87414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all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 pitchFamily="34" charset="0"/>
              </a:rPr>
              <a:t>Пение «Зимняя песенка» </a:t>
            </a:r>
            <a:r>
              <a:rPr kumimoji="0" lang="ru-RU" sz="2000" b="1" i="0" u="none" strike="noStrike" kern="0" cap="all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 pitchFamily="34" charset="0"/>
              </a:rPr>
              <a:t>муз.В.Витлина</a:t>
            </a:r>
            <a:endParaRPr kumimoji="0" lang="ru-RU" sz="2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5" name="зимняя песенк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59011" y="4053840"/>
            <a:ext cx="3495040" cy="26212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259080" y="639328"/>
            <a:ext cx="8168640" cy="55793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marL="342900" indent="-342900" algn="ctr">
              <a:buAutoNum type="arabicPeriod"/>
            </a:pPr>
            <a:r>
              <a:rPr lang="ru-RU" sz="2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До чего же хорошо,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Весело зимою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В санках с горки ледяной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Мы летим стрелою</a:t>
            </a:r>
          </a:p>
          <a:p>
            <a:pPr algn="ctr"/>
            <a:r>
              <a:rPr lang="ru-RU" sz="2400" b="1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Припев: Тихо падает снежок</a:t>
            </a:r>
          </a:p>
          <a:p>
            <a:pPr algn="ctr"/>
            <a:r>
              <a:rPr lang="ru-RU" sz="2400" b="1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И не тает</a:t>
            </a:r>
          </a:p>
          <a:p>
            <a:pPr algn="ctr"/>
            <a:r>
              <a:rPr lang="ru-RU" sz="2400" b="1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С нами песню ветерок</a:t>
            </a:r>
          </a:p>
          <a:p>
            <a:pPr algn="ctr"/>
            <a:r>
              <a:rPr lang="ru-RU" sz="2400" b="1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Запевает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2. Хорошо пушистый снег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Набирать лопатой!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Бабу снежную лепить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Любят все ребята</a:t>
            </a:r>
          </a:p>
          <a:p>
            <a:pPr algn="ctr"/>
            <a:endParaRPr lang="ru-RU" sz="2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3. Покатили снежный ком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И бежим гурьбою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До чего же хорошо,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Весело зимою!</a:t>
            </a:r>
            <a:endParaRPr lang="ru-RU" sz="24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498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083" y="67011"/>
            <a:ext cx="917751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 pitchFamily="34" charset="0"/>
              </a:rPr>
              <a:t>Музицирование  «Танцевальное настроение»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kern="0" dirty="0" smtClean="0">
                <a:solidFill>
                  <a:srgbClr val="0070C0"/>
                </a:solidFill>
                <a:latin typeface="Comic Sans MS" panose="030F0702030302020204" pitchFamily="66" charset="0"/>
                <a:cs typeface="Arial" pitchFamily="34" charset="0"/>
              </a:rPr>
              <a:t>Играть на детских шумовых инструментах (колокольчик, бубен,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kern="0" dirty="0" smtClean="0">
                <a:solidFill>
                  <a:srgbClr val="0070C0"/>
                </a:solidFill>
                <a:latin typeface="Comic Sans MS" panose="030F0702030302020204" pitchFamily="66" charset="0"/>
                <a:cs typeface="Arial" pitchFamily="34" charset="0"/>
              </a:rPr>
              <a:t>бубенцы, </a:t>
            </a:r>
            <a:r>
              <a:rPr lang="ru-RU" sz="2000" kern="0" dirty="0" err="1" smtClean="0">
                <a:solidFill>
                  <a:srgbClr val="0070C0"/>
                </a:solidFill>
                <a:latin typeface="Comic Sans MS" panose="030F0702030302020204" pitchFamily="66" charset="0"/>
                <a:cs typeface="Arial" pitchFamily="34" charset="0"/>
              </a:rPr>
              <a:t>дер.ложки</a:t>
            </a:r>
            <a:r>
              <a:rPr lang="ru-RU" sz="2000" kern="0" dirty="0" smtClean="0">
                <a:solidFill>
                  <a:srgbClr val="0070C0"/>
                </a:solidFill>
                <a:latin typeface="Comic Sans MS" panose="030F0702030302020204" pitchFamily="66" charset="0"/>
                <a:cs typeface="Arial" pitchFamily="34" charset="0"/>
              </a:rPr>
              <a:t>) ритмический рисунок легко, без  напряжения)</a:t>
            </a:r>
            <a:endParaRPr kumimoji="0" lang="ru-RU" sz="2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6" name="танцевальное настроение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303573"/>
            <a:ext cx="9228667" cy="51911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7726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1729940" y="1036567"/>
            <a:ext cx="6862368" cy="3964325"/>
            <a:chOff x="2120264" y="2146448"/>
            <a:chExt cx="6828705" cy="5176102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2120264" y="2146448"/>
              <a:ext cx="6160830" cy="13261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60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4F81BD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3864266" y="6840324"/>
              <a:ext cx="5084703" cy="4822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  <a:cs typeface="Arial" charset="0"/>
                </a:rPr>
                <a:t>.</a:t>
              </a:r>
              <a:endParaRPr lang="ru-RU" dirty="0">
                <a:solidFill>
                  <a:srgbClr val="002060"/>
                </a:solidFill>
                <a:latin typeface="Comic Sans MS" panose="030F0702030302020204" pitchFamily="66" charset="0"/>
                <a:cs typeface="Arial" charset="0"/>
              </a:endParaRPr>
            </a:p>
          </p:txBody>
        </p:sp>
      </p:grpSp>
      <p:sp>
        <p:nvSpPr>
          <p:cNvPr id="5" name="Скругленный прямоугольник 4"/>
          <p:cNvSpPr/>
          <p:nvPr/>
        </p:nvSpPr>
        <p:spPr>
          <a:xfrm>
            <a:off x="838200" y="624264"/>
            <a:ext cx="7651086" cy="8246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44243" y="363574"/>
            <a:ext cx="7239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dirty="0">
                <a:solidFill>
                  <a:srgbClr val="0070C0"/>
                </a:solidFill>
                <a:latin typeface="Comic Sans MS" panose="030F0702030302020204" pitchFamily="66" charset="0"/>
              </a:rPr>
              <a:t>Игра </a:t>
            </a:r>
            <a:endParaRPr lang="ru-RU" sz="6000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6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«</a:t>
            </a:r>
            <a:r>
              <a:rPr lang="ru-RU" sz="6000" dirty="0">
                <a:solidFill>
                  <a:srgbClr val="0070C0"/>
                </a:solidFill>
                <a:latin typeface="Comic Sans MS" panose="030F0702030302020204" pitchFamily="66" charset="0"/>
              </a:rPr>
              <a:t>Снег - снеговик»</a:t>
            </a:r>
            <a:endParaRPr lang="ru-RU" sz="6000" dirty="0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01036" y="2563256"/>
            <a:ext cx="6553200" cy="7109639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ru-RU" sz="2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Снег, снег , снеговик</a:t>
            </a:r>
          </a:p>
          <a:p>
            <a:r>
              <a:rPr lang="ru-RU" sz="2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Я не мал и не велик</a:t>
            </a:r>
          </a:p>
          <a:p>
            <a:r>
              <a:rPr lang="ru-RU" sz="2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Я веселый и смешной,</a:t>
            </a:r>
          </a:p>
          <a:p>
            <a:r>
              <a:rPr lang="ru-RU" sz="2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Приходи играть со мной</a:t>
            </a:r>
          </a:p>
          <a:p>
            <a:endParaRPr lang="ru-RU" sz="2000" b="1" dirty="0" smtClean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endParaRPr lang="ru-RU" sz="20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r>
              <a:rPr lang="ru-RU" sz="2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2. Собери </a:t>
            </a:r>
            <a:r>
              <a:rPr lang="ru-RU" sz="20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друзейи</a:t>
            </a:r>
            <a:r>
              <a:rPr lang="ru-RU" sz="2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ru-RU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слеп</a:t>
            </a:r>
          </a:p>
          <a:p>
            <a:r>
              <a:rPr lang="ru-RU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И слепи меня скорей!</a:t>
            </a:r>
          </a:p>
          <a:p>
            <a:r>
              <a:rPr lang="ru-RU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Нос- морковка, три шара,</a:t>
            </a:r>
          </a:p>
          <a:p>
            <a:r>
              <a:rPr lang="ru-RU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Веселится детвора</a:t>
            </a:r>
          </a:p>
          <a:p>
            <a:endParaRPr lang="ru-RU" sz="2000" b="1" dirty="0" smtClean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endParaRPr lang="ru-RU" sz="2000" b="1" dirty="0" smtClean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endParaRPr lang="ru-RU" sz="20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endParaRPr lang="ru-RU" sz="2000" b="1" dirty="0" smtClean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endParaRPr lang="ru-RU" sz="20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endParaRPr lang="ru-RU" sz="2000" b="1" dirty="0" smtClean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endParaRPr lang="ru-RU" sz="20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endParaRPr lang="ru-RU" sz="2000" b="1" dirty="0" smtClean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endParaRPr lang="ru-RU" sz="20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endParaRPr lang="ru-RU" sz="2000" b="1" dirty="0" smtClean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endParaRPr lang="ru-RU" sz="20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endParaRPr lang="ru-RU" sz="2000" b="1" dirty="0" smtClean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r>
              <a:rPr lang="ru-RU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3. Пуговки найдем</a:t>
            </a:r>
          </a:p>
          <a:p>
            <a:r>
              <a:rPr lang="ru-RU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 и ведерко подберем </a:t>
            </a:r>
          </a:p>
          <a:p>
            <a:r>
              <a:rPr lang="ru-RU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Выходи гулять скорей,</a:t>
            </a:r>
          </a:p>
          <a:p>
            <a:r>
              <a:rPr lang="ru-RU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Вместе будет веселей</a:t>
            </a:r>
          </a:p>
          <a:p>
            <a:endParaRPr lang="ru-RU" sz="20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r>
              <a:rPr lang="ru-RU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4. Снег, снег, снеговик</a:t>
            </a:r>
          </a:p>
          <a:p>
            <a:r>
              <a:rPr lang="ru-RU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Я не мал и не велик</a:t>
            </a:r>
          </a:p>
          <a:p>
            <a:r>
              <a:rPr lang="ru-RU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Добрый я и озорной</a:t>
            </a:r>
          </a:p>
          <a:p>
            <a:r>
              <a:rPr lang="ru-RU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Приходи играть со мной</a:t>
            </a:r>
            <a:r>
              <a:rPr lang="ru-RU" sz="20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!</a:t>
            </a:r>
          </a:p>
        </p:txBody>
      </p:sp>
      <p:pic>
        <p:nvPicPr>
          <p:cNvPr id="10" name="07 - Снеговик минус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77636" y="6115277"/>
            <a:ext cx="609600" cy="609600"/>
          </a:xfrm>
          <a:prstGeom prst="rect">
            <a:avLst/>
          </a:prstGeom>
        </p:spPr>
      </p:pic>
      <p:pic>
        <p:nvPicPr>
          <p:cNvPr id="6" name="07 - Снеговик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40176" y="61152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21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59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08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99967" y="1180058"/>
            <a:ext cx="79015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7030A0"/>
                </a:solidFill>
                <a:latin typeface="Comic Sans MS" panose="030F0702030302020204" pitchFamily="66" charset="0"/>
                <a:ea typeface="Tahoma" panose="020B0604030504040204" pitchFamily="34" charset="0"/>
                <a:cs typeface="Gotham Pro" panose="02000503040000020004" pitchFamily="50" charset="0"/>
              </a:rPr>
              <a:t>1 часть: Дети бодро идут по кругу</a:t>
            </a:r>
          </a:p>
          <a:p>
            <a:pPr algn="just"/>
            <a:r>
              <a:rPr lang="ru-RU" sz="2400" dirty="0" smtClean="0">
                <a:solidFill>
                  <a:srgbClr val="7030A0"/>
                </a:solidFill>
                <a:latin typeface="Comic Sans MS" panose="030F0702030302020204" pitchFamily="66" charset="0"/>
                <a:ea typeface="Tahoma" panose="020B0604030504040204" pitchFamily="34" charset="0"/>
                <a:cs typeface="Gotham Pro" panose="02000503040000020004" pitchFamily="50" charset="0"/>
              </a:rPr>
              <a:t>2 часть: В центр круга выходят дети и показывают движения названные педагогом. Например: педагог произносит «Мишки!», далее «Бабочки», «Лягушки» и т.д. Чем </a:t>
            </a:r>
            <a:r>
              <a:rPr lang="ru-RU" sz="2400" dirty="0" err="1" smtClean="0">
                <a:solidFill>
                  <a:srgbClr val="7030A0"/>
                </a:solidFill>
                <a:latin typeface="Comic Sans MS" panose="030F0702030302020204" pitchFamily="66" charset="0"/>
                <a:ea typeface="Tahoma" panose="020B0604030504040204" pitchFamily="34" charset="0"/>
                <a:cs typeface="Gotham Pro" panose="02000503040000020004" pitchFamily="50" charset="0"/>
              </a:rPr>
              <a:t>неожиданнее</a:t>
            </a:r>
            <a:r>
              <a:rPr lang="ru-RU" sz="2400" dirty="0" smtClean="0">
                <a:solidFill>
                  <a:srgbClr val="7030A0"/>
                </a:solidFill>
                <a:latin typeface="Comic Sans MS" panose="030F0702030302020204" pitchFamily="66" charset="0"/>
                <a:ea typeface="Tahoma" panose="020B0604030504040204" pitchFamily="34" charset="0"/>
                <a:cs typeface="Gotham Pro" panose="02000503040000020004" pitchFamily="50" charset="0"/>
              </a:rPr>
              <a:t> и смешнее будет задание, тем интереснее будет детям</a:t>
            </a:r>
            <a:endParaRPr lang="ru-RU" sz="2400" dirty="0">
              <a:solidFill>
                <a:srgbClr val="7030A0"/>
              </a:solidFill>
              <a:latin typeface="Comic Sans MS" panose="030F0702030302020204" pitchFamily="66" charset="0"/>
              <a:ea typeface="Tahoma" panose="020B0604030504040204" pitchFamily="34" charset="0"/>
              <a:cs typeface="Gotham Pro" panose="02000503040000020004" pitchFamily="50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99146" y="205309"/>
            <a:ext cx="715612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 pitchFamily="34" charset="0"/>
              </a:rPr>
              <a:t>Пляска «Веселый танец»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893" y="3201205"/>
            <a:ext cx="3489379" cy="3308326"/>
          </a:xfrm>
          <a:prstGeom prst="rect">
            <a:avLst/>
          </a:prstGeom>
        </p:spPr>
      </p:pic>
      <p:pic>
        <p:nvPicPr>
          <p:cNvPr id="7" name="веселый танец.Еврейск.нар.мелоди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7808" y="43893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072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1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Другая 16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4F81BD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4669</TotalTime>
  <Words>303</Words>
  <Application>Microsoft Office PowerPoint</Application>
  <PresentationFormat>Экран (4:3)</PresentationFormat>
  <Paragraphs>77</Paragraphs>
  <Slides>10</Slides>
  <Notes>0</Notes>
  <HiddenSlides>0</HiddenSlides>
  <MMClips>8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10</vt:i4>
      </vt:variant>
    </vt:vector>
  </HeadingPairs>
  <TitlesOfParts>
    <vt:vector size="19" baseType="lpstr">
      <vt:lpstr>Arial</vt:lpstr>
      <vt:lpstr>Calibri</vt:lpstr>
      <vt:lpstr>Calibri Light</vt:lpstr>
      <vt:lpstr>Comic Sans MS</vt:lpstr>
      <vt:lpstr>Gotham Pro</vt:lpstr>
      <vt:lpstr>Monotype Corsiva</vt:lpstr>
      <vt:lpstr>Tahoma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Пользователь Windows</cp:lastModifiedBy>
  <cp:revision>78</cp:revision>
  <dcterms:created xsi:type="dcterms:W3CDTF">2013-11-19T05:52:05Z</dcterms:created>
  <dcterms:modified xsi:type="dcterms:W3CDTF">2021-01-29T10:27:29Z</dcterms:modified>
</cp:coreProperties>
</file>