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62" r:id="rId6"/>
    <p:sldId id="263" r:id="rId7"/>
    <p:sldId id="259" r:id="rId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048" autoAdjust="0"/>
  </p:normalViewPr>
  <p:slideViewPr>
    <p:cSldViewPr>
      <p:cViewPr varScale="1">
        <p:scale>
          <a:sx n="66" d="100"/>
          <a:sy n="66" d="100"/>
        </p:scale>
        <p:origin x="1506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png"/><Relationship Id="rId3" Type="http://schemas.openxmlformats.org/officeDocument/2006/relationships/audio" Target="../media/media3.mp3"/><Relationship Id="rId7" Type="http://schemas.openxmlformats.org/officeDocument/2006/relationships/image" Target="../media/image9.png"/><Relationship Id="rId12" Type="http://schemas.openxmlformats.org/officeDocument/2006/relationships/image" Target="../media/image8.wmf"/><Relationship Id="rId2" Type="http://schemas.microsoft.com/office/2007/relationships/media" Target="../media/media3.mp3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2.bin"/><Relationship Id="rId5" Type="http://schemas.openxmlformats.org/officeDocument/2006/relationships/audio" Target="../media/media4.mp3"/><Relationship Id="rId15" Type="http://schemas.openxmlformats.org/officeDocument/2006/relationships/image" Target="../media/image12.png"/><Relationship Id="rId10" Type="http://schemas.openxmlformats.org/officeDocument/2006/relationships/image" Target="../media/image7.wmf"/><Relationship Id="rId4" Type="http://schemas.microsoft.com/office/2007/relationships/media" Target="../media/media4.mp3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video" Target="../media/media5.mp4"/><Relationship Id="rId7" Type="http://schemas.openxmlformats.org/officeDocument/2006/relationships/image" Target="../media/image13.wmf"/><Relationship Id="rId2" Type="http://schemas.microsoft.com/office/2007/relationships/media" Target="../media/media5.mp4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022.radikal.ru/1304/0b/005110753ae9.png" TargetMode="External"/><Relationship Id="rId2" Type="http://schemas.openxmlformats.org/officeDocument/2006/relationships/hyperlink" Target="http://s018.radikal.ru/i519/1304/3e/4bb97ff07cca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mg-fotki.yandex.ru/get/4126/981986.29/0_833e9_d1cacb4b_ori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31640" y="4221088"/>
            <a:ext cx="7358063" cy="1470025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Занятие №3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старшая группа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sz="3200" b="1" i="1" dirty="0" smtClean="0">
                <a:solidFill>
                  <a:srgbClr val="FF0000"/>
                </a:solidFill>
              </a:rPr>
              <a:t>ноябрь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                          </a:t>
            </a:r>
            <a:r>
              <a:rPr lang="ru-RU" sz="2400" b="1" i="1" dirty="0" smtClean="0">
                <a:solidFill>
                  <a:srgbClr val="7030A0"/>
                </a:solidFill>
              </a:rPr>
              <a:t>Составила: музыкальный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                                                руководитель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Емелова</a:t>
            </a:r>
            <a:r>
              <a:rPr lang="ru-RU" sz="2400" b="1" i="1" dirty="0" smtClean="0">
                <a:solidFill>
                  <a:srgbClr val="7030A0"/>
                </a:solidFill>
              </a:rPr>
              <a:t> О.Н.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285728"/>
            <a:ext cx="7400925" cy="1785950"/>
          </a:xfrm>
        </p:spPr>
        <p:txBody>
          <a:bodyPr rtlCol="0">
            <a:normAutofit lnSpcReduction="1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Муниципальное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бюджетное дошкольное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образовательное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у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чреждение детский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сад «Оленёнок» </a:t>
            </a:r>
            <a:endParaRPr lang="ru-RU" sz="2000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856" y="4077071"/>
            <a:ext cx="3611143" cy="2708357"/>
          </a:xfrm>
          <a:prstGeom prst="rect">
            <a:avLst/>
          </a:prstGeom>
        </p:spPr>
      </p:pic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530039" y="1700808"/>
            <a:ext cx="6048672" cy="214347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Слушание</a:t>
            </a:r>
            <a:br>
              <a:rPr lang="ru-RU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2800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муз.А.Гедике</a:t>
            </a: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«На слонах в Индии»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П.И.Чайковский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«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Полька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»</a:t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Отгадать знакомые </a:t>
            </a: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произведения.Спросить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как отгадали.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ru-RU" sz="28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на слонах Индии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6621" y="2166009"/>
            <a:ext cx="609600" cy="609600"/>
          </a:xfrm>
        </p:spPr>
      </p:pic>
      <p:pic>
        <p:nvPicPr>
          <p:cNvPr id="6" name="Чайковский Полька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552" y="42930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0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07504" y="-171400"/>
            <a:ext cx="8229600" cy="1000125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Пальчиковая гимнастика</a:t>
            </a:r>
            <a:endParaRPr lang="ru-RU" sz="32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t="12346" r="16007" b="14815"/>
          <a:stretch/>
        </p:blipFill>
        <p:spPr>
          <a:xfrm>
            <a:off x="1187624" y="1762492"/>
            <a:ext cx="6499027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5635">
            <a:off x="-83964" y="1516591"/>
            <a:ext cx="2543175" cy="1800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4688">
            <a:off x="6768231" y="5084698"/>
            <a:ext cx="2543175" cy="18002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8422">
            <a:off x="7596336" y="181848"/>
            <a:ext cx="1266715" cy="89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6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-3612" r="1186" b="-925"/>
          <a:stretch/>
        </p:blipFill>
        <p:spPr>
          <a:xfrm rot="19686589">
            <a:off x="5105090" y="1307860"/>
            <a:ext cx="2102172" cy="1841205"/>
          </a:xfrm>
          <a:prstGeom prst="rect">
            <a:avLst/>
          </a:prstGeom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813363" y="2338246"/>
            <a:ext cx="6957806" cy="1154112"/>
          </a:xfrm>
        </p:spPr>
        <p:txBody>
          <a:bodyPr/>
          <a:lstStyle/>
          <a:p>
            <a:r>
              <a:rPr lang="ru-RU" sz="4000" dirty="0">
                <a:solidFill>
                  <a:srgbClr val="00B050"/>
                </a:solidFill>
                <a:latin typeface="Comic Sans MS" panose="030F0702030302020204" pitchFamily="66" charset="0"/>
              </a:rPr>
              <a:t>Пение </a:t>
            </a:r>
            <a:br>
              <a:rPr lang="ru-RU" sz="4000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4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«Снежная песенка» </a:t>
            </a:r>
            <a:br>
              <a:rPr lang="ru-RU" sz="4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муз.Д.Львова</a:t>
            </a: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–</a:t>
            </a:r>
            <a:r>
              <a:rPr lang="ru-RU" sz="2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Компанейца</a:t>
            </a: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«От носика до хвостика»</a:t>
            </a: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муз.М.Парцхаладзе</a:t>
            </a:r>
            <a:endParaRPr lang="ru-RU" sz="20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9769771"/>
              </p:ext>
            </p:extLst>
          </p:nvPr>
        </p:nvGraphicFramePr>
        <p:xfrm>
          <a:off x="92075" y="92075"/>
          <a:ext cx="9255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Объект упаковщика для оболочки" showAsIcon="1" r:id="rId9" imgW="924840" imgH="491040" progId="Package">
                  <p:embed/>
                </p:oleObj>
              </mc:Choice>
              <mc:Fallback>
                <p:oleObj name="Объект упаковщика для оболочки" showAsIcon="1" r:id="rId9" imgW="92484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925513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060113"/>
              </p:ext>
            </p:extLst>
          </p:nvPr>
        </p:nvGraphicFramePr>
        <p:xfrm>
          <a:off x="92075" y="0"/>
          <a:ext cx="9255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Объект упаковщика для оболочки" showAsIcon="1" r:id="rId11" imgW="924840" imgH="491040" progId="Package">
                  <p:embed/>
                </p:oleObj>
              </mc:Choice>
              <mc:Fallback>
                <p:oleObj name="Объект упаковщика для оболочки" showAsIcon="1" r:id="rId11" imgW="92484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2075" y="0"/>
                        <a:ext cx="925513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Снежная песенка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91127" y="2897104"/>
            <a:ext cx="609600" cy="609600"/>
          </a:xfrm>
        </p:spPr>
      </p:pic>
      <p:pic>
        <p:nvPicPr>
          <p:cNvPr id="4" name="от носика до хвостика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34799" y="5527608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429577"/>
            <a:ext cx="3024336" cy="22664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6794" y="-409207"/>
            <a:ext cx="3014914" cy="2915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899592" y="92075"/>
            <a:ext cx="6768752" cy="1154112"/>
          </a:xfrm>
        </p:spPr>
        <p:txBody>
          <a:bodyPr/>
          <a:lstStyle/>
          <a:p>
            <a:r>
              <a:rPr lang="ru-RU" sz="4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Музицирование</a:t>
            </a:r>
            <a:br>
              <a:rPr lang="ru-RU" sz="4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играть ритмично под музыку</a:t>
            </a:r>
            <a:r>
              <a:rPr lang="en-US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любимых музыкальных инструментах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198234"/>
              </p:ext>
            </p:extLst>
          </p:nvPr>
        </p:nvGraphicFramePr>
        <p:xfrm>
          <a:off x="92075" y="92075"/>
          <a:ext cx="9255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Объект упаковщика для оболочки" showAsIcon="1" r:id="rId6" imgW="924840" imgH="491040" progId="Package">
                  <p:embed/>
                </p:oleObj>
              </mc:Choice>
              <mc:Fallback>
                <p:oleObj name="Объект упаковщика для оболочки" showAsIcon="1" r:id="rId6" imgW="92484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925513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540738"/>
              </p:ext>
            </p:extLst>
          </p:nvPr>
        </p:nvGraphicFramePr>
        <p:xfrm>
          <a:off x="92075" y="92075"/>
          <a:ext cx="9255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Объект упаковщика для оболочки" showAsIcon="1" r:id="rId8" imgW="924840" imgH="491040" progId="Package">
                  <p:embed/>
                </p:oleObj>
              </mc:Choice>
              <mc:Fallback>
                <p:oleObj name="Объект упаковщика для оболочки" showAsIcon="1" r:id="rId8" imgW="92484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925513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егтайм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497771"/>
            <a:ext cx="9154945" cy="5360229"/>
          </a:xfrm>
        </p:spPr>
      </p:pic>
    </p:spTree>
    <p:extLst>
      <p:ext uri="{BB962C8B-B14F-4D97-AF65-F5344CB8AC3E}">
        <p14:creationId xmlns:p14="http://schemas.microsoft.com/office/powerpoint/2010/main" val="21054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69684" y="3284984"/>
            <a:ext cx="8229600" cy="1000125"/>
          </a:xfrm>
        </p:spPr>
        <p:txBody>
          <a:bodyPr/>
          <a:lstStyle/>
          <a:p>
            <a:r>
              <a:rPr lang="ru-RU" sz="32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/>
            </a:r>
            <a:br>
              <a:rPr lang="ru-RU" sz="3200" dirty="0" smtClean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60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Игра-танец</a:t>
            </a:r>
            <a:r>
              <a:rPr lang="ru-RU" sz="6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sz="6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6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ru-RU" sz="6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6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</a:t>
            </a:r>
            <a:r>
              <a:rPr lang="ru-RU" sz="6000" dirty="0">
                <a:solidFill>
                  <a:srgbClr val="7030A0"/>
                </a:solidFill>
                <a:latin typeface="Comic Sans MS" panose="030F0702030302020204" pitchFamily="66" charset="0"/>
              </a:rPr>
              <a:t>Плетень»</a:t>
            </a:r>
            <a:br>
              <a:rPr lang="ru-RU" sz="6000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12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12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Содержание</a:t>
            </a:r>
            <a:r>
              <a:rPr lang="ru-RU" sz="1200" dirty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ru-RU" sz="1200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Дети строятся в две шеренги напротив друг друга, сцепив руки в положении крест на крест. По сигналу первая шеренга идет на встречу второй шеренге, которая стоит на месте, и кланяется ей. Затем отходит на первоначальные позиции. Тоже делает вторая шеренга. По сигналу дети начинают хаотично передвигаться по площадке, а затем присаживаются. По сигналу дети должны построиться в шеренги.</a:t>
            </a:r>
            <a:br>
              <a:rPr lang="ru-RU" sz="1600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1200" dirty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ru-RU" sz="1200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1200" dirty="0">
                <a:solidFill>
                  <a:srgbClr val="7030A0"/>
                </a:solidFill>
                <a:latin typeface="Comic Sans MS" panose="030F0702030302020204" pitchFamily="66" charset="0"/>
              </a:rPr>
              <a:t>Правила</a:t>
            </a:r>
            <a:br>
              <a:rPr lang="ru-RU" sz="1200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1200" dirty="0">
                <a:solidFill>
                  <a:srgbClr val="7030A0"/>
                </a:solidFill>
                <a:latin typeface="Comic Sans MS" panose="030F0702030302020204" pitchFamily="66" charset="0"/>
              </a:rPr>
              <a:t>Выигрывает та команда, которая быстро и правильно построится.</a:t>
            </a:r>
            <a:br>
              <a:rPr lang="ru-RU" sz="1200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1200" dirty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ru-RU" sz="1200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1200" dirty="0">
                <a:solidFill>
                  <a:srgbClr val="7030A0"/>
                </a:solidFill>
                <a:latin typeface="Comic Sans MS" panose="030F0702030302020204" pitchFamily="66" charset="0"/>
              </a:rPr>
              <a:t>Усложнение/Упрощение</a:t>
            </a:r>
            <a:br>
              <a:rPr lang="ru-RU" sz="1200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Игроки произносят слова: «Есть старинная игра, называется "Плетень".</a:t>
            </a:r>
            <a:br>
              <a:rPr lang="ru-RU" sz="1600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Нам в нее играть охота, нам в нее играть не лень.</a:t>
            </a:r>
            <a:br>
              <a:rPr lang="ru-RU" sz="1600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Раз плетень, два плетень, спрячемся от солнца в тень.</a:t>
            </a:r>
            <a:br>
              <a:rPr lang="ru-RU" sz="1600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Посидим, отдохнем и опять играть начнем.</a:t>
            </a:r>
            <a:r>
              <a:rPr lang="ru-RU" sz="1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ru-RU" sz="1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endParaRPr lang="ru-RU" dirty="0" smtClean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897941"/>
            <a:ext cx="1916886" cy="1960059"/>
          </a:xfrm>
        </p:spPr>
      </p:pic>
      <p:pic>
        <p:nvPicPr>
          <p:cNvPr id="5" name="плетен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368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0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28625" y="1785938"/>
            <a:ext cx="8229600" cy="1143000"/>
          </a:xfrm>
        </p:spPr>
        <p:txBody>
          <a:bodyPr/>
          <a:lstStyle/>
          <a:p>
            <a:r>
              <a:rPr lang="ru-RU" b="1" i="1" dirty="0" smtClean="0"/>
              <a:t>Используемые</a:t>
            </a:r>
            <a:r>
              <a:rPr lang="ru-RU" b="1" dirty="0" smtClean="0"/>
              <a:t> </a:t>
            </a:r>
            <a:r>
              <a:rPr lang="ru-RU" b="1" i="1" dirty="0" smtClean="0"/>
              <a:t>ресурсы</a:t>
            </a:r>
            <a:r>
              <a:rPr lang="ru-RU" dirty="0" smtClean="0"/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00375"/>
            <a:ext cx="8229600" cy="3125788"/>
          </a:xfrm>
        </p:spPr>
        <p:txBody>
          <a:bodyPr/>
          <a:lstStyle/>
          <a:p>
            <a:pPr marL="252000" indent="0">
              <a:buFont typeface="Arial" charset="0"/>
              <a:buNone/>
              <a:defRPr/>
            </a:pPr>
            <a:r>
              <a:rPr lang="ru-RU" sz="2400" u="sng" dirty="0" smtClean="0">
                <a:hlinkClick r:id="rId2"/>
              </a:rPr>
              <a:t>http://s018.radikal.ru/i519/1304/3e/4bb97ff07cca.png</a:t>
            </a:r>
            <a:endParaRPr lang="ru-RU" sz="2400" dirty="0" smtClean="0"/>
          </a:p>
          <a:p>
            <a:pPr marL="252000" indent="0">
              <a:buFont typeface="Arial" charset="0"/>
              <a:buNone/>
              <a:defRPr/>
            </a:pPr>
            <a:r>
              <a:rPr lang="ru-RU" sz="2400" u="sng" dirty="0" smtClean="0">
                <a:hlinkClick r:id="rId3"/>
              </a:rPr>
              <a:t>http://i022.radikal.ru/1304/0b/005110753ae9.png</a:t>
            </a:r>
            <a:endParaRPr lang="ru-RU" sz="2400" dirty="0" smtClean="0"/>
          </a:p>
          <a:p>
            <a:pPr marL="252000" indent="0">
              <a:buFont typeface="Arial" charset="0"/>
              <a:buNone/>
              <a:defRPr/>
            </a:pPr>
            <a:r>
              <a:rPr lang="ru-RU" sz="2400" u="sng" dirty="0" smtClean="0">
                <a:hlinkClick r:id="rId4"/>
              </a:rPr>
              <a:t>http://img-fotki.yandex.ru/get/4126/981986.29/0_833e9_d1cacb4b_orig</a:t>
            </a:r>
            <a:endParaRPr lang="ru-RU" sz="2400" dirty="0" smtClean="0"/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МУЗО 1 неделя ноябрь ст.гр.Емелова О.Н.</Template>
  <TotalTime>161</TotalTime>
  <Words>29</Words>
  <Application>Microsoft Office PowerPoint</Application>
  <PresentationFormat>Экран (4:3)</PresentationFormat>
  <Paragraphs>15</Paragraphs>
  <Slides>7</Slides>
  <Notes>0</Notes>
  <HiddenSlides>0</HiddenSlides>
  <MMClips>6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Comic Sans MS</vt:lpstr>
      <vt:lpstr>лица</vt:lpstr>
      <vt:lpstr>Объект упаковщика для оболочки</vt:lpstr>
      <vt:lpstr>Занятие №3 старшая группа ноябрь                           Составила: музыкальный                                                 руководитель Емелова О.Н.</vt:lpstr>
      <vt:lpstr>  Слушание    муз.А.Гедике «На слонах в Индии»   П.И.Чайковский «Полька»  Отгадать знакомые произведения.Спросить как отгадали. </vt:lpstr>
      <vt:lpstr>Пальчиковая гимнастика</vt:lpstr>
      <vt:lpstr>Пение  «Снежная песенка»  муз.Д.Львова –Компанейца       «От носика до хвостика» муз.М.Парцхаладзе</vt:lpstr>
      <vt:lpstr>Музицирование играть ритмично под музыку  любимых музыкальных инструментах</vt:lpstr>
      <vt:lpstr> Игра-танец  «Плетень»  Содержание Дети строятся в две шеренги напротив друг друга, сцепив руки в положении крест на крест. По сигналу первая шеренга идет на встречу второй шеренге, которая стоит на месте, и кланяется ей. Затем отходит на первоначальные позиции. Тоже делает вторая шеренга. По сигналу дети начинают хаотично передвигаться по площадке, а затем присаживаются. По сигналу дети должны построиться в шеренги.  Правила Выигрывает та команда, которая быстро и правильно построится.  Усложнение/Упрощение Игроки произносят слова: «Есть старинная игра, называется "Плетень". Нам в нее играть охота, нам в нее играть не лень. Раз плетень, два плетень, спрячемся от солнца в тень. Посидим, отдохнем и опять играть начнем.   </vt:lpstr>
      <vt:lpstr>Используемые ресурсы: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Занятие №1                            Составила: музыкальный                                                 руководитель Емелова О.Н.</dc:title>
  <dc:creator>Пользователь Windows</dc:creator>
  <cp:lastModifiedBy>Пользователь Windows</cp:lastModifiedBy>
  <cp:revision>20</cp:revision>
  <dcterms:created xsi:type="dcterms:W3CDTF">2020-11-02T11:29:47Z</dcterms:created>
  <dcterms:modified xsi:type="dcterms:W3CDTF">2020-11-19T07:54:32Z</dcterms:modified>
</cp:coreProperties>
</file>