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67" r:id="rId5"/>
    <p:sldId id="268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id"/><Relationship Id="rId1" Type="http://schemas.microsoft.com/office/2007/relationships/media" Target="../media/media3.mid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Детская музыка. Бесплатно музыка для дете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/>
              <a:t>МБДОУ детский сад «Оленёнок»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Дистанционное  музыкальное  занятие </a:t>
            </a:r>
            <a:br>
              <a:rPr lang="ru-RU" sz="3200" b="1" dirty="0"/>
            </a:br>
            <a:r>
              <a:rPr lang="ru-RU" sz="3200" b="1" dirty="0" smtClean="0"/>
              <a:t>(декабрь)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С</a:t>
            </a:r>
            <a:r>
              <a:rPr lang="ru-RU" sz="3200" b="1" dirty="0" smtClean="0"/>
              <a:t>редняя  группа</a:t>
            </a:r>
            <a:endParaRPr lang="ru-RU" sz="3200" dirty="0"/>
          </a:p>
        </p:txBody>
      </p:sp>
      <p:pic>
        <p:nvPicPr>
          <p:cNvPr id="1028" name="Picture 4" descr="Милые новогодние картинки | Уютный дом: декупаж и декор для начинающи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72" b="15152"/>
          <a:stretch/>
        </p:blipFill>
        <p:spPr bwMode="auto">
          <a:xfrm>
            <a:off x="3563888" y="3212976"/>
            <a:ext cx="2808312" cy="34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«Зима»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ребёнком проведите гимнастику для пальчиков.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2050" name="Picture 2" descr="Пальчиковая гимнастика на тему &quot;Зи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753" r="1053" b="7019"/>
          <a:stretch/>
        </p:blipFill>
        <p:spPr bwMode="auto">
          <a:xfrm>
            <a:off x="1032530" y="1693573"/>
            <a:ext cx="70789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0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124745"/>
            <a:ext cx="83003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«Вальс-шутка»   </a:t>
            </a: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-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митрий Шостакович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музыкальным произведением, обратить внимание детей на характер музыки: легкая, игривая, воздушная</a:t>
            </a:r>
            <a:endParaRPr lang="ru-RU" dirty="0"/>
          </a:p>
        </p:txBody>
      </p:sp>
      <p:pic>
        <p:nvPicPr>
          <p:cNvPr id="3074" name="Picture 2" descr="Лучшие Новогодние фильмы – ТОП 50 под Новый год — way2day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8409" r="26484" b="-2844"/>
          <a:stretch/>
        </p:blipFill>
        <p:spPr bwMode="auto">
          <a:xfrm>
            <a:off x="5148064" y="2688552"/>
            <a:ext cx="3096344" cy="40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2 Дорожка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2920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53" y="3402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9163" y="591796"/>
            <a:ext cx="80032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: «Колокольчики звенят» слова и музыка Е.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Гомоновой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700" y="1023727"/>
            <a:ext cx="4176464" cy="5922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b="1" dirty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1.Ах, какая ёлочка,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Огоньки горят!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Слышишь колокольчики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 звенят.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Припев: Колокольчики звенят,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Колокольчики звенят.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значит Дед Мороз,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Едет в детский сад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Здравствуй, здравствуй, ёлочка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к тебе пришли.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колокольчики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подарок принесли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Припев: 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Будут колокольчики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ветвях висеть,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наша ёлочка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Весело звенеть!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olokolchiki_dlya_elki_v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1168" y="2036281"/>
            <a:ext cx="609600" cy="609600"/>
          </a:xfrm>
          <a:prstGeom prst="rect">
            <a:avLst/>
          </a:prstGeom>
        </p:spPr>
      </p:pic>
      <p:pic>
        <p:nvPicPr>
          <p:cNvPr id="4098" name="Picture 2" descr="Новогодние колокольчики PS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24022" r="2983" b="16345"/>
          <a:stretch/>
        </p:blipFill>
        <p:spPr bwMode="auto">
          <a:xfrm>
            <a:off x="4929147" y="3356992"/>
            <a:ext cx="3779478" cy="25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31" y="107013"/>
            <a:ext cx="8363272" cy="11381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Рекомендация для родителей: Разучить с ребёнком слова песни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4051" y="559805"/>
            <a:ext cx="80032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: «Дед Мороз» муз.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Н.Лукониной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сл.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Л.Чадовой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354" y="2108428"/>
            <a:ext cx="4176464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Шел Мороз-проказник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детский сад на праздник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сугробам снежным,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полям безбрежным.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Хлоп, хлоп, хлопаем,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Хлопаем в ладоши!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Топ, топ, топаем,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Заплясали ножки!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Мы его встречаем,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Чаем угощаем.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Отдышись с дороги,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Отморозил ноги!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Припев</a:t>
            </a:r>
            <a:r>
              <a:rPr lang="ru-RU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76_ded_moroz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63147" y="2244005"/>
            <a:ext cx="609600" cy="609600"/>
          </a:xfrm>
          <a:prstGeom prst="rect">
            <a:avLst/>
          </a:prstGeom>
        </p:spPr>
      </p:pic>
      <p:pic>
        <p:nvPicPr>
          <p:cNvPr id="5122" name="Picture 2" descr="Новогодние картинки для детей: скачать картинки НГ 2018 для ребё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64" y="3645024"/>
            <a:ext cx="3683231" cy="276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00808"/>
            <a:ext cx="6624736" cy="1819957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Придумать движения изобразить 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вместе с ребёнком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«Зайчики»  - для мальчиков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«Белые снежинки» для девочек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Придумать движения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взять в руки султанчики из дождика на палочке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4 зайчики длинн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4117" y="2610786"/>
            <a:ext cx="609600" cy="609600"/>
          </a:xfrm>
          <a:prstGeom prst="rect">
            <a:avLst/>
          </a:prstGeom>
        </p:spPr>
      </p:pic>
      <p:pic>
        <p:nvPicPr>
          <p:cNvPr id="6" name="3. снежинк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4117" y="5214639"/>
            <a:ext cx="609600" cy="609600"/>
          </a:xfrm>
          <a:prstGeom prst="rect">
            <a:avLst/>
          </a:prstGeom>
        </p:spPr>
      </p:pic>
      <p:pic>
        <p:nvPicPr>
          <p:cNvPr id="6146" name="Picture 2" descr="Chantalanta : Зимние поделки: как сделать султанчик из дожди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62834" cy="16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нам понадобится для изготовления новогодних султанчиков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7172" name="Picture 4" descr="Как сделать султанчик из дождика на палочке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" b="10346"/>
          <a:stretch/>
        </p:blipFill>
        <p:spPr bwMode="auto">
          <a:xfrm>
            <a:off x="755576" y="1853979"/>
            <a:ext cx="2304257" cy="27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antalanta : Зимние поделки: как сделать султанчик из дожд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58670"/>
            <a:ext cx="3836777" cy="20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4903967"/>
            <a:ext cx="7116824" cy="1819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ru-RU" sz="2000" dirty="0" smtClean="0">
                <a:latin typeface="Arial Black" panose="020B0A04020102020204" pitchFamily="34" charset="0"/>
                <a:cs typeface="Times New Roman" pitchFamily="18" charset="0"/>
              </a:rPr>
              <a:t>Серебристый дождь – 1 пачка</a:t>
            </a:r>
          </a:p>
          <a:p>
            <a:pPr marL="514350" indent="-514350" algn="l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Скотч</a:t>
            </a:r>
          </a:p>
          <a:p>
            <a:pPr marL="514350" indent="-514350" algn="l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Ножницы</a:t>
            </a:r>
          </a:p>
          <a:p>
            <a:pPr marL="514350" indent="-514350" algn="l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Палочки или 2 простых карандаша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63</Words>
  <Application>Microsoft Office PowerPoint</Application>
  <PresentationFormat>Экран (4:3)</PresentationFormat>
  <Paragraphs>40</Paragraphs>
  <Slides>7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Office</vt:lpstr>
      <vt:lpstr>МБДОУ детский сад «Оленёнок»  Дистанционное  музыкальное  занятие  (декабрь)  Средняя  группа</vt:lpstr>
      <vt:lpstr>  Пальчиковая гимнастика «Зима» Рекомендации для  родителей: Вместе с ребёнком проведите гимнастику для пальчиков.    </vt:lpstr>
      <vt:lpstr> Слушание   </vt:lpstr>
      <vt:lpstr> Пение   </vt:lpstr>
      <vt:lpstr>     Рекомендация для родителей: Разучить с ребёнком слова песни</vt:lpstr>
      <vt:lpstr>                                Танец Рекомендации для родителей:  Придумать движения изобразить их вместе с ребёнком  «Зайчики»  - для мальчиков    «Белые снежинки» для девочек Рекомендации для родителей:  Придумать движения можно взять в руки султанчики из дождика на палочке  </vt:lpstr>
      <vt:lpstr>Что нам понадобится для изготовления новогодних султанчиков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60</cp:revision>
  <dcterms:created xsi:type="dcterms:W3CDTF">2020-04-24T02:44:06Z</dcterms:created>
  <dcterms:modified xsi:type="dcterms:W3CDTF">2020-12-07T07:49:32Z</dcterms:modified>
</cp:coreProperties>
</file>