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7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554835" cy="339218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(ноябрь)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Башкирцева 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8" name="Picture 4" descr="Блог - Музыкальный остров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990" y="804392"/>
            <a:ext cx="9144000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упражнения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«Ходьба и бег» Латвийская народная мелодия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упражнение с флажками в руках,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размахивать флажком над головой.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идут друг за другом,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часть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легко бежать на носочках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28 Дорожка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2996952"/>
            <a:ext cx="609600" cy="609600"/>
          </a:xfrm>
          <a:prstGeom prst="rect">
            <a:avLst/>
          </a:prstGeom>
        </p:spPr>
      </p:pic>
      <p:pic>
        <p:nvPicPr>
          <p:cNvPr id="2050" name="Picture 2" descr="Фонд социальной поддержки населения Ставропольского к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0250"/>
            <a:ext cx="2304256" cy="32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сделать флажки из бумаги на палочке своими рукам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80250"/>
            <a:ext cx="2342728" cy="19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проведите гимнастику для пальчиков.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076" name="Picture 4" descr="Презентация на тему Фрукты. Овощи - дошкольное образование,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5"/>
            <a:ext cx="7272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Ф.Шуберта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лёгкую, плавную музыку.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танец который танцуют в парах.</a:t>
            </a:r>
            <a:endParaRPr lang="ru-RU" dirty="0"/>
          </a:p>
        </p:txBody>
      </p:sp>
      <p:pic>
        <p:nvPicPr>
          <p:cNvPr id="4" name="30 Дорожка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3068960"/>
            <a:ext cx="609600" cy="609600"/>
          </a:xfrm>
          <a:prstGeom prst="rect">
            <a:avLst/>
          </a:prstGeom>
        </p:spPr>
      </p:pic>
      <p:pic>
        <p:nvPicPr>
          <p:cNvPr id="4098" name="Picture 2" descr="медленно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22923"/>
            <a:ext cx="3883260" cy="38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«Варись кашка»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Е. Туманян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песенку с ребёнком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113" y="302239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Варись-варись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голубенькой чашке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 поскорее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Булькай веселее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Варись, кашка, сладка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густого молока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 манной крупки.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того, кто кашу ест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 все зубки!</a:t>
            </a:r>
          </a:p>
        </p:txBody>
      </p:sp>
      <p:pic>
        <p:nvPicPr>
          <p:cNvPr id="6" name="29 Дорожка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2753144"/>
            <a:ext cx="609600" cy="609600"/>
          </a:xfrm>
          <a:prstGeom prst="rect">
            <a:avLst/>
          </a:prstGeom>
        </p:spPr>
      </p:pic>
      <p:pic>
        <p:nvPicPr>
          <p:cNvPr id="3074" name="Picture 2" descr="Каша в фарфоровой посуде на синей и белой фарфоровой тарелке, Plate, чашка,  каша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7433" r="3232" b="13282"/>
          <a:stretch/>
        </p:blipFill>
        <p:spPr bwMode="auto">
          <a:xfrm>
            <a:off x="6228184" y="4592055"/>
            <a:ext cx="2088232" cy="18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пляска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народная мелодия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0689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наблюдая за взрослым, повторяют его движения, начинают придумывать свои. Обязательно отметить, если получилось придумать свою пляску.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736091"/>
            <a:ext cx="609600" cy="609600"/>
          </a:xfrm>
          <a:prstGeom prst="rect">
            <a:avLst/>
          </a:prstGeom>
        </p:spPr>
      </p:pic>
      <p:pic>
        <p:nvPicPr>
          <p:cNvPr id="5122" name="Picture 2" descr="Cute little boy and girl dancing holding hands vector image on VectorStock  | Cute little boys, Little boy and girl, Girl danc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 b="17890"/>
          <a:stretch/>
        </p:blipFill>
        <p:spPr bwMode="auto">
          <a:xfrm>
            <a:off x="611560" y="3151405"/>
            <a:ext cx="3600400" cy="34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03173"/>
            <a:ext cx="6876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узнали нового?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(слушать музыку,  играть с пальчиками,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танцевать)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87</Words>
  <Application>Microsoft Office PowerPoint</Application>
  <PresentationFormat>Экран (4:3)</PresentationFormat>
  <Paragraphs>23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МБДОУ детский сад «Оленёнок»  Дистанционное  музыкальное занятие    (ноябрь)  Средняя группа                                                                                                        Музыкальный руководитель:                                       Башкирцева Н.О. </vt:lpstr>
      <vt:lpstr>  Музыкально-ритмические упражнения  «Ходьба и бег» Латвийская народная мелодия  Рекомендации для  родителей: Выполнять упражнение с флажками в руках, вступление- размахивать флажком над головой. 1 часть – идут друг за другом, 2 часть – легко бежать на носочках    </vt:lpstr>
      <vt:lpstr>  Пальчиковая гимнастика  Рекомендации для  родителей: Вместе с ребёнком проведите гимнастику для пальчиков.    </vt:lpstr>
      <vt:lpstr> Слушание   </vt:lpstr>
      <vt:lpstr> Пение   </vt:lpstr>
      <vt:lpstr>Творческая пляска русская народная мелодия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51</cp:revision>
  <dcterms:created xsi:type="dcterms:W3CDTF">2020-04-24T02:44:06Z</dcterms:created>
  <dcterms:modified xsi:type="dcterms:W3CDTF">2020-11-09T08:29:36Z</dcterms:modified>
</cp:coreProperties>
</file>