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63" r:id="rId3"/>
    <p:sldId id="267" r:id="rId4"/>
    <p:sldId id="269" r:id="rId5"/>
    <p:sldId id="271" r:id="rId6"/>
    <p:sldId id="272" r:id="rId7"/>
    <p:sldId id="261" r:id="rId8"/>
  </p:sldIdLst>
  <p:sldSz cx="9144000" cy="6858000" type="screen4x3"/>
  <p:notesSz cx="6858000" cy="9144000"/>
  <p:embeddedFontLst>
    <p:embeddedFont>
      <p:font typeface="Matilda" panose="020B0604020202020204" charset="0"/>
      <p:regular r:id="rId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EF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g-fotki.yandex.ru/get/5643/139440740.58/0_96893_7cdba2b9_orig" TargetMode="External"/><Relationship Id="rId2" Type="http://schemas.openxmlformats.org/officeDocument/2006/relationships/hyperlink" Target="http://www.zastavki.com/pictures/1280x1024/2008/Nature_Flowers_Yellow_heaven__Flowers_008378_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1.pic4you.ru/allimage/y2012/09-01/12216/2394047.png" TargetMode="External"/><Relationship Id="rId5" Type="http://schemas.openxmlformats.org/officeDocument/2006/relationships/hyperlink" Target="https://img-fotki.yandex.ru/get/6101/39663434.cb/0_6ea82_889748ca_orig" TargetMode="External"/><Relationship Id="rId4" Type="http://schemas.openxmlformats.org/officeDocument/2006/relationships/hyperlink" Target="http://img1.liveinternet.ru/images/attach/c/5/87/420/87420503_large_sonce_9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27784" y="1484784"/>
            <a:ext cx="4896543" cy="1683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normalizeH="0" baseline="0" noProof="0" dirty="0" err="1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Муниципалное</a:t>
            </a:r>
            <a:r>
              <a:rPr kumimoji="0" lang="ru-RU" sz="24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бюджетное дошкольное образовательное</a:t>
            </a:r>
            <a:r>
              <a:rPr kumimoji="0" lang="ru-RU" sz="24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учреждение детский сад «Оленёнок»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baseline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Занятие №1</a:t>
            </a:r>
            <a:endParaRPr kumimoji="0" lang="ru-RU" sz="6600" b="1" i="0" u="none" strike="noStrike" kern="1200" normalizeH="0" baseline="0" noProof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168468"/>
            <a:ext cx="3960440" cy="1800200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презентации: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Емелова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О.Н.</a:t>
            </a:r>
            <a:endParaRPr lang="ru-RU" sz="2000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Слушание музыки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Ф.Шуберт Вальс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517" y="1102683"/>
            <a:ext cx="7200974" cy="5400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Пальчиковая гимнастика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43" y="1155969"/>
            <a:ext cx="7056784" cy="5285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3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Пение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«Варись, варись кашка»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Варись, варись кашка,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 голубенькой чашке,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</a:t>
            </a: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арись поскорее,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Булькай веселее!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Варись , кашка, сладка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из густого молока,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из густого молока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да из мелкой крупки…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У того кто кашку съест,</a:t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Вырастут все зубки!</a:t>
            </a:r>
            <a:endParaRPr lang="ru-RU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Варись, варись кашк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7332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7742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Музицирование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зорная поль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124744"/>
            <a:ext cx="7092962" cy="5319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37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3230" y="2996952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Игра-песня «Колпачок»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Колпачок, колпачок,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тоненькие ножки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Красные сапожки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Мы тебя кормили, мы тебя поили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На ноги поставили, 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танцевать заставали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говорком: Танцуй сколько хочешь,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выбирай, кого захочешь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«Колпачок» 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</a:t>
            </a:r>
            <a:r>
              <a:rPr lang="ru-RU" sz="3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ыбирает из детей пару и танцует с ней</a:t>
            </a:r>
            <a:endParaRPr lang="ru-RU" sz="31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игра колпачок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776" y="6093296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47667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98121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Arial" pitchFamily="34" charset="0"/>
              </a:rPr>
              <a:t>На момент создания шаблона все ссылки являются активными</a:t>
            </a:r>
            <a:r>
              <a:rPr lang="ru-RU" dirty="0" smtClean="0">
                <a:latin typeface="Times New Roman" pitchFamily="18" charset="0"/>
                <a:cs typeface="Arial" pitchFamily="34" charset="0"/>
              </a:rPr>
              <a:t>! </a:t>
            </a:r>
            <a:endParaRPr lang="ru-RU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6672"/>
            <a:ext cx="828092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  <a:cs typeface="Arial" pitchFamily="34" charset="0"/>
              </a:rPr>
              <a:t>Интернет – ресурсы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00" i="1" dirty="0" smtClean="0"/>
          </a:p>
          <a:p>
            <a:pPr algn="ctr"/>
            <a:endParaRPr lang="ru-RU" sz="800" i="1" dirty="0" smtClean="0"/>
          </a:p>
          <a:p>
            <a:r>
              <a:rPr lang="ru-RU" sz="2000" b="1" i="1" dirty="0" smtClean="0"/>
              <a:t>Фон для создания рамочки:</a:t>
            </a:r>
          </a:p>
          <a:p>
            <a:r>
              <a:rPr lang="en-US" i="1" dirty="0">
                <a:hlinkClick r:id="rId2"/>
              </a:rPr>
              <a:t>http://www.zastavki.com/pictures/1280x1024/2008/Nature_Flowers_Yellow_heaven__Flowers_008378_.</a:t>
            </a:r>
            <a:r>
              <a:rPr lang="en-US" i="1" dirty="0" smtClean="0">
                <a:hlinkClick r:id="rId2"/>
              </a:rPr>
              <a:t>jpg</a:t>
            </a:r>
            <a:r>
              <a:rPr lang="ru-RU" i="1" dirty="0" smtClean="0"/>
              <a:t> </a:t>
            </a:r>
            <a:endParaRPr lang="ru-RU" i="1" dirty="0"/>
          </a:p>
          <a:p>
            <a:r>
              <a:rPr lang="ru-RU" sz="2000" b="1" i="1" dirty="0" smtClean="0"/>
              <a:t>Элементы для создания рамочки (бабочки, цветочный декор):  </a:t>
            </a:r>
          </a:p>
          <a:p>
            <a:r>
              <a:rPr lang="en-US" i="1" dirty="0" smtClean="0">
                <a:hlinkClick r:id="rId3"/>
              </a:rPr>
              <a:t>https</a:t>
            </a:r>
            <a:r>
              <a:rPr lang="en-US" i="1" dirty="0">
                <a:hlinkClick r:id="rId3"/>
              </a:rPr>
              <a:t>://</a:t>
            </a:r>
            <a:r>
              <a:rPr lang="en-US" i="1" dirty="0" smtClean="0">
                <a:hlinkClick r:id="rId3"/>
              </a:rPr>
              <a:t>img-fotki.yandex.ru/get/5643/139440740.58/0_96893_7cdba2b9_orig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Солнышко:  </a:t>
            </a:r>
            <a:r>
              <a:rPr lang="en-US" i="1" dirty="0">
                <a:hlinkClick r:id="rId4"/>
              </a:rPr>
              <a:t>http://</a:t>
            </a:r>
            <a:r>
              <a:rPr lang="en-US" i="1" dirty="0" smtClean="0">
                <a:hlinkClick r:id="rId4"/>
              </a:rPr>
              <a:t>img1.liveinternet.ru/images/attach/c/5/87/420/87420503_large_sonce_9.png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Львенок:  </a:t>
            </a:r>
          </a:p>
          <a:p>
            <a:r>
              <a:rPr lang="en-US" i="1" dirty="0" smtClean="0">
                <a:hlinkClick r:id="rId5"/>
              </a:rPr>
              <a:t>https</a:t>
            </a:r>
            <a:r>
              <a:rPr lang="en-US" i="1" dirty="0">
                <a:hlinkClick r:id="rId5"/>
              </a:rPr>
              <a:t>://</a:t>
            </a:r>
            <a:r>
              <a:rPr lang="en-US" i="1" dirty="0" smtClean="0">
                <a:hlinkClick r:id="rId5"/>
              </a:rPr>
              <a:t>img-fotki.yandex.ru/get/6101/39663434.cb/0_6ea82_889748ca_orig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Цветы с бабочками:</a:t>
            </a:r>
            <a:r>
              <a:rPr lang="ru-RU" i="1" dirty="0" smtClean="0"/>
              <a:t> </a:t>
            </a:r>
          </a:p>
          <a:p>
            <a:r>
              <a:rPr lang="en-US" i="1" dirty="0">
                <a:hlinkClick r:id="rId6"/>
              </a:rPr>
              <a:t>http://</a:t>
            </a:r>
            <a:r>
              <a:rPr lang="en-US" i="1" dirty="0" smtClean="0">
                <a:hlinkClick r:id="rId6"/>
              </a:rPr>
              <a:t>s1.pic4you.ru/allimage/y2012/09-01/12216/2394047.png</a:t>
            </a:r>
            <a:r>
              <a:rPr lang="ru-RU" i="1" dirty="0" smtClean="0"/>
              <a:t> </a:t>
            </a:r>
            <a:endParaRPr lang="ru-RU" i="1" dirty="0" smtClean="0"/>
          </a:p>
          <a:p>
            <a:r>
              <a:rPr lang="ru-RU" i="1" dirty="0"/>
              <a:t>Сайт: </a:t>
            </a:r>
            <a:r>
              <a:rPr lang="en-US" i="1" dirty="0"/>
              <a:t>http://elenaranko.ucoz.ru/ </a:t>
            </a:r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D4E00"/>
      </a:hlink>
      <a:folHlink>
        <a:srgbClr val="FFC38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97</Words>
  <Application>Microsoft Office PowerPoint</Application>
  <PresentationFormat>Экран (4:3)</PresentationFormat>
  <Paragraphs>26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Matilda</vt:lpstr>
      <vt:lpstr>Times New Roman</vt:lpstr>
      <vt:lpstr>Arial</vt:lpstr>
      <vt:lpstr>Тема Office</vt:lpstr>
      <vt:lpstr>Презентация PowerPoint</vt:lpstr>
      <vt:lpstr>Слушание музыки</vt:lpstr>
      <vt:lpstr>Пальчиковая гимнастика</vt:lpstr>
      <vt:lpstr>Пение «Варись, варись кашка» Варись, варись кашка, В голубенькой чашке, Варись поскорее, Булькай веселее! Варись , кашка, сладка из густого молока, из густого молока да из мелкой крупки… У того кто кашку съест, Вырастут все зубки!</vt:lpstr>
      <vt:lpstr>Музицирование</vt:lpstr>
      <vt:lpstr>Игра-песня «Колпачок» Колпачок, колпачок, тоненькие ножки Красные сапожки Мы тебя кормили, мы тебя поили На ноги поставили,  танцевать заставали говорком: Танцуй сколько хочешь, выбирай, кого захочешь «Колпачок» выбирает из детей пару и танцует с ней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44</cp:revision>
  <dcterms:created xsi:type="dcterms:W3CDTF">2013-08-23T08:38:35Z</dcterms:created>
  <dcterms:modified xsi:type="dcterms:W3CDTF">2020-11-02T11:25:25Z</dcterms:modified>
</cp:coreProperties>
</file>