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6" r:id="rId4"/>
    <p:sldId id="265" r:id="rId5"/>
    <p:sldId id="267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>
      <p:cViewPr varScale="1">
        <p:scale>
          <a:sx n="74" d="100"/>
          <a:sy n="74" d="100"/>
        </p:scale>
        <p:origin x="11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1481" y="2168352"/>
            <a:ext cx="7554835" cy="3392187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«Оленёнок»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Дистанционное 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музыкальное занятие 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( 2 неделя, месяц ноябрь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Средняя группа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руководитель: 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Башкирцева Н.О.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AutoShape 2" descr="Детская музыка. Бесплатно музыка для детей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4" descr="Пин на доске For my Boys /Mus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873" y="3573016"/>
            <a:ext cx="19240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971" y="576934"/>
            <a:ext cx="9144000" cy="194421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Музыкально-ритмические упражнения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«Хлопки в ладоши» Английская народная мелодия </a:t>
            </a:r>
            <a:r>
              <a:rPr lang="ru-RU" sz="2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 родителей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Ритмично хлопать в ладоши (3 хлопка перед собой, 3 хлопка над головой, внизу и т.д. придумать различные варианты)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4" name="23 Дорожка 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79712" y="3645024"/>
            <a:ext cx="609600" cy="609600"/>
          </a:xfrm>
          <a:prstGeom prst="rect">
            <a:avLst/>
          </a:prstGeom>
        </p:spPr>
      </p:pic>
      <p:pic>
        <p:nvPicPr>
          <p:cNvPr id="5" name="Picture 2" descr="Музыка детям - МАДОУ «Детский сад № 79» городского округа город Стерлитамак  Республика Башкортоста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56992"/>
            <a:ext cx="455358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7"/>
            <a:ext cx="9144000" cy="136815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 родителей: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ребёнком проведите гимнастику для пальчиков.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3074" name="Picture 2" descr="Пальчиковые игры для детей - играя развиваем речь и мотори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9"/>
            <a:ext cx="7128792" cy="50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303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49817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Слушание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5" y="1124745"/>
            <a:ext cx="830037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произведение: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«Кот и мышь»   муз. Ф. </a:t>
            </a:r>
            <a:r>
              <a:rPr lang="ru-RU" sz="20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Рыбицкого</a:t>
            </a:r>
            <a:r>
              <a:rPr lang="ru-RU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 родителей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контраст музыкальной пьесы: где кот, а где мышиный писк.</a:t>
            </a:r>
            <a:endParaRPr lang="ru-RU" dirty="0"/>
          </a:p>
        </p:txBody>
      </p:sp>
      <p:pic>
        <p:nvPicPr>
          <p:cNvPr id="5" name="Picture 2" descr="cterra.com | Сказки | Кот Василий и умная мыш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038" y="2996952"/>
            <a:ext cx="4444881" cy="357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31 Дорожка 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5696" y="24034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7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49817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Пение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24745"/>
            <a:ext cx="8003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произведение: 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Песня 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«Первый снег» муз. </a:t>
            </a:r>
            <a:r>
              <a:rPr lang="ru-RU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А.Филлипенко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 родителей: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песенку с ребёнком</a:t>
            </a:r>
            <a:endParaRPr lang="ru-RU" dirty="0"/>
          </a:p>
        </p:txBody>
      </p:sp>
      <p:pic>
        <p:nvPicPr>
          <p:cNvPr id="5122" name="Picture 2" descr="Любимое увлеч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0968"/>
            <a:ext cx="4536504" cy="340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2 Дорожка 3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7704" y="2112905"/>
            <a:ext cx="648072" cy="609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6482" y="368702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Текст песни: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неба звёздочки летят, весело играют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Опустились прямо в сад.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Землю укрывают.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Припев: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Белый снег, белый снег,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белый снег пушистый.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Белый снег, белый снег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Чистый серебристый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04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25"/>
            <a:ext cx="6624736" cy="181995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Творческая пляска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русская народная мелодия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306896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Рекомендации для родителей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Дети, наблюдая за взрослым, повторяют его движения, начинают придумывать свои. Обязательно отметить, если получилось придумать свою пляску.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34 Дорожка 3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1720" y="1736091"/>
            <a:ext cx="609600" cy="609600"/>
          </a:xfrm>
          <a:prstGeom prst="rect">
            <a:avLst/>
          </a:prstGeom>
        </p:spPr>
      </p:pic>
      <p:pic>
        <p:nvPicPr>
          <p:cNvPr id="5122" name="Picture 2" descr="Cute little boy and girl dancing holding hands vector image on VectorStock  | Cute little boys, Little boy and girl, Girl danc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9" b="17890"/>
          <a:stretch/>
        </p:blipFill>
        <p:spPr bwMode="auto">
          <a:xfrm>
            <a:off x="611560" y="3151405"/>
            <a:ext cx="3600400" cy="343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2874"/>
            <a:ext cx="5220072" cy="181995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803173"/>
            <a:ext cx="68767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Рекомендации для родителей: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Обсудите с ребёнком, чем вы занимались на занятии.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узнали нового?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понравилось делать больше всего?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(слушать музыку,  играть с пальчиками, танцевать)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879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132</Words>
  <Application>Microsoft Office PowerPoint</Application>
  <PresentationFormat>Экран (4:3)</PresentationFormat>
  <Paragraphs>29</Paragraphs>
  <Slides>7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МБДОУ детский сад «Оленёнок»  Дистанционное  музыкальное занятие    ( 2 неделя, месяц ноябрь)  Средняя группа                                                                                                        Музыкальный руководитель:                                       Башкирцева Н.О. </vt:lpstr>
      <vt:lpstr>  Музыкально-ритмические упражнения  «Хлопки в ладоши» Английская народная мелодия   Рекомендации для  родителей: Ритмично хлопать в ладоши (3 хлопка перед собой, 3 хлопка над головой, внизу и т.д. придумать различные варианты)    </vt:lpstr>
      <vt:lpstr>  Пальчиковая гимнастика  Рекомендации для  родителей: Вместе с ребёнком проведите гимнастику для пальчиков.    </vt:lpstr>
      <vt:lpstr> Слушание   </vt:lpstr>
      <vt:lpstr> Пение   </vt:lpstr>
      <vt:lpstr>Творческая пляска русская народная мелодия</vt:lpstr>
      <vt:lpstr>Рефлексия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Пользователь Windows</cp:lastModifiedBy>
  <cp:revision>54</cp:revision>
  <dcterms:created xsi:type="dcterms:W3CDTF">2020-04-24T02:44:06Z</dcterms:created>
  <dcterms:modified xsi:type="dcterms:W3CDTF">2020-11-16T06:22:07Z</dcterms:modified>
</cp:coreProperties>
</file>