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0" r:id="rId2"/>
    <p:sldId id="263" r:id="rId3"/>
    <p:sldId id="267" r:id="rId4"/>
    <p:sldId id="269" r:id="rId5"/>
    <p:sldId id="273" r:id="rId6"/>
    <p:sldId id="271" r:id="rId7"/>
    <p:sldId id="272" r:id="rId8"/>
    <p:sldId id="261" r:id="rId9"/>
  </p:sldIdLst>
  <p:sldSz cx="9144000" cy="6858000" type="screen4x3"/>
  <p:notesSz cx="6858000" cy="9144000"/>
  <p:embeddedFontLst>
    <p:embeddedFont>
      <p:font typeface="Comic Sans MS" panose="030F0702030302020204" pitchFamily="66" charset="0"/>
      <p:regular r:id="rId10"/>
      <p:bold r:id="rId11"/>
      <p:italic r:id="rId12"/>
      <p:boldItalic r:id="rId13"/>
    </p:embeddedFont>
    <p:embeddedFont>
      <p:font typeface="Matilda" panose="020B0604020202020204" charset="0"/>
      <p:regular r:id="rId1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EFA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99" autoAdjust="0"/>
  </p:normalViewPr>
  <p:slideViewPr>
    <p:cSldViewPr>
      <p:cViewPr varScale="1">
        <p:scale>
          <a:sx n="63" d="100"/>
          <a:sy n="63" d="100"/>
        </p:scale>
        <p:origin x="15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mg-fotki.yandex.ru/get/5643/139440740.58/0_96893_7cdba2b9_orig" TargetMode="External"/><Relationship Id="rId2" Type="http://schemas.openxmlformats.org/officeDocument/2006/relationships/hyperlink" Target="http://www.zastavki.com/pictures/1280x1024/2008/Nature_Flowers_Yellow_heaven__Flowers_008378_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1.pic4you.ru/allimage/y2012/09-01/12216/2394047.png" TargetMode="External"/><Relationship Id="rId5" Type="http://schemas.openxmlformats.org/officeDocument/2006/relationships/hyperlink" Target="https://img-fotki.yandex.ru/get/6101/39663434.cb/0_6ea82_889748ca_orig" TargetMode="External"/><Relationship Id="rId4" Type="http://schemas.openxmlformats.org/officeDocument/2006/relationships/hyperlink" Target="http://img1.liveinternet.ru/images/attach/c/5/87/420/87420503_large_sonce_9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627784" y="1484784"/>
            <a:ext cx="4896543" cy="1683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normalizeH="0" baseline="0" noProof="0" dirty="0" err="1" smtClean="0">
                <a:ln w="11430"/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2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98333">
                      <a:srgbClr val="FFC000"/>
                    </a:gs>
                    <a:gs pos="69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Муниципалное</a:t>
            </a:r>
            <a:r>
              <a:rPr kumimoji="0" lang="ru-RU" sz="24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2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98333">
                      <a:srgbClr val="FFC000"/>
                    </a:gs>
                    <a:gs pos="69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 бюджетное дошкольное образовательное</a:t>
            </a:r>
            <a:r>
              <a:rPr kumimoji="0" lang="ru-RU" sz="2400" b="1" i="0" u="none" strike="noStrike" kern="1200" normalizeH="0" noProof="0" dirty="0" smtClean="0">
                <a:ln w="11430"/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2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98333">
                      <a:srgbClr val="FFC000"/>
                    </a:gs>
                    <a:gs pos="69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 учреждение детский сад «Оленёнок»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baseline="0" dirty="0">
              <a:ln w="11430"/>
              <a:gradFill>
                <a:gsLst>
                  <a:gs pos="0">
                    <a:schemeClr val="accent3">
                      <a:lumMod val="20000"/>
                      <a:lumOff val="80000"/>
                    </a:schemeClr>
                  </a:gs>
                  <a:gs pos="12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98333">
                    <a:srgbClr val="FFC000"/>
                  </a:gs>
                  <a:gs pos="69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ilda" pitchFamily="2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normalizeH="0" noProof="0" dirty="0" smtClean="0">
                <a:ln w="11430"/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2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98333">
                      <a:srgbClr val="FFC000"/>
                    </a:gs>
                    <a:gs pos="69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Занятие </a:t>
            </a:r>
            <a:r>
              <a:rPr kumimoji="0" lang="ru-RU" sz="6600" b="1" i="0" u="none" strike="noStrike" kern="1200" normalizeH="0" noProof="0" dirty="0" smtClean="0">
                <a:ln w="11430"/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2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98333">
                      <a:srgbClr val="FFC000"/>
                    </a:gs>
                    <a:gs pos="69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№2</a:t>
            </a:r>
            <a:endParaRPr kumimoji="0" lang="ru-RU" sz="6600" b="1" i="0" u="none" strike="noStrike" kern="1200" normalizeH="0" baseline="0" noProof="0" dirty="0">
              <a:ln w="11430"/>
              <a:gradFill>
                <a:gsLst>
                  <a:gs pos="0">
                    <a:schemeClr val="accent3">
                      <a:lumMod val="20000"/>
                      <a:lumOff val="80000"/>
                    </a:schemeClr>
                  </a:gs>
                  <a:gs pos="12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98333">
                    <a:srgbClr val="FFC000"/>
                  </a:gs>
                  <a:gs pos="69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Matilda" pitchFamily="2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168468"/>
            <a:ext cx="3960440" cy="1800200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 презентации: Музыкальный руководитель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Емелова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О.Н.</a:t>
            </a:r>
          </a:p>
          <a:p>
            <a:pPr>
              <a:spcBef>
                <a:spcPts val="0"/>
              </a:spcBef>
              <a:buNone/>
            </a:pPr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Слушание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музыки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«Кот и мыши»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Ф.Рыбицкий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После слушания музыки спросить детей: как они думают, поймал кот мышку?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7" name="кот и мыш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279" y="1700808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792088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Пальчиковая гимнастика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1" y="908720"/>
            <a:ext cx="7324146" cy="5767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33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6967" y="908720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Пение </a:t>
            </a: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«Первый снег» </a:t>
            </a:r>
            <a:r>
              <a:rPr lang="ru-RU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муз.А.Филиппенко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sz="36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endParaRPr lang="ru-RU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7" name="Новогодние песни для самых маленьких ❉ ПЕРВЫЙ СНЕГ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646074"/>
            <a:ext cx="8694918" cy="4891320"/>
          </a:xfrm>
        </p:spPr>
      </p:pic>
    </p:spTree>
    <p:extLst>
      <p:ext uri="{BB962C8B-B14F-4D97-AF65-F5344CB8AC3E}">
        <p14:creationId xmlns:p14="http://schemas.microsoft.com/office/powerpoint/2010/main" val="77421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6967" y="908720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Пение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«Первый снег» </a:t>
            </a:r>
            <a:r>
              <a:rPr lang="ru-RU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муз.А.Филиппенко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sz="36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endParaRPr lang="ru-RU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82123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6967" y="1608722"/>
            <a:ext cx="7043384" cy="655564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1. С неба звёздочки летят,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Весело играют,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Опустились прямо в сад,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Землю укрывают.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Припев</a:t>
            </a: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Белый снег, белый снег,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Белый снег, пушистый.</a:t>
            </a:r>
          </a:p>
          <a:p>
            <a:endParaRPr 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ru-RU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Белый </a:t>
            </a:r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снег, белый снег —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Чистый, серебристый!</a:t>
            </a:r>
          </a:p>
          <a:p>
            <a:endParaRPr lang="ru-RU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ru-RU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. Стали белыми дома,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И румяны лица.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Сказка зимняя сама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В гости к нам стучится.</a:t>
            </a:r>
          </a:p>
        </p:txBody>
      </p:sp>
    </p:spTree>
    <p:extLst>
      <p:ext uri="{BB962C8B-B14F-4D97-AF65-F5344CB8AC3E}">
        <p14:creationId xmlns:p14="http://schemas.microsoft.com/office/powerpoint/2010/main" val="191870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4342" y="620688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Музицирование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о очереди играть на музыкальных инструментах</a:t>
            </a: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5" name="кузнечик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6476" y="1844824"/>
            <a:ext cx="6683649" cy="5013176"/>
          </a:xfrm>
        </p:spPr>
      </p:pic>
    </p:spTree>
    <p:extLst>
      <p:ext uri="{BB962C8B-B14F-4D97-AF65-F5344CB8AC3E}">
        <p14:creationId xmlns:p14="http://schemas.microsoft.com/office/powerpoint/2010/main" val="62370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33230" y="2996952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Игра-песня «Колпачок»</a:t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Колпачок, колпачок,</a:t>
            </a:r>
            <a:b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тоненькие ножки</a:t>
            </a:r>
            <a:b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Красные сапожки</a:t>
            </a:r>
            <a:b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Мы тебя кормили, мы тебя поили</a:t>
            </a:r>
            <a:b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На ноги поставили, </a:t>
            </a:r>
            <a:b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танцевать заставали</a:t>
            </a:r>
            <a:b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говорком: Танцуй сколько хочешь,</a:t>
            </a:r>
            <a:b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выбирай, кого захочешь</a:t>
            </a:r>
            <a:b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«Колпачок» </a:t>
            </a:r>
            <a:r>
              <a:rPr lang="ru-RU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в</a:t>
            </a:r>
            <a:r>
              <a:rPr lang="ru-RU" sz="31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ыбирает из детей пару и танцует с ней</a:t>
            </a:r>
            <a:endParaRPr lang="ru-RU" sz="31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2" name="игра колпачок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776" y="6093296"/>
            <a:ext cx="609600" cy="60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476672"/>
            <a:ext cx="21145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0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5981218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cs typeface="Arial" pitchFamily="34" charset="0"/>
              </a:rPr>
              <a:t>На момент создания шаблона все ссылки являются активными</a:t>
            </a:r>
            <a:r>
              <a:rPr lang="ru-RU" dirty="0" smtClean="0">
                <a:latin typeface="Times New Roman" pitchFamily="18" charset="0"/>
                <a:cs typeface="Arial" pitchFamily="34" charset="0"/>
              </a:rPr>
              <a:t>! </a:t>
            </a:r>
            <a:endParaRPr lang="ru-RU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76672"/>
            <a:ext cx="8280920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  <a:cs typeface="Arial" pitchFamily="34" charset="0"/>
              </a:rPr>
              <a:t>Интернет – ресурсы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00" i="1" dirty="0" smtClean="0"/>
          </a:p>
          <a:p>
            <a:pPr algn="ctr"/>
            <a:endParaRPr lang="ru-RU" sz="800" i="1" dirty="0" smtClean="0"/>
          </a:p>
          <a:p>
            <a:r>
              <a:rPr lang="ru-RU" sz="2000" b="1" i="1" dirty="0" smtClean="0"/>
              <a:t>Фон для создания рамочки:</a:t>
            </a:r>
          </a:p>
          <a:p>
            <a:r>
              <a:rPr lang="en-US" i="1" dirty="0">
                <a:hlinkClick r:id="rId2"/>
              </a:rPr>
              <a:t>http://www.zastavki.com/pictures/1280x1024/2008/Nature_Flowers_Yellow_heaven__Flowers_008378_.</a:t>
            </a:r>
            <a:r>
              <a:rPr lang="en-US" i="1" dirty="0" smtClean="0">
                <a:hlinkClick r:id="rId2"/>
              </a:rPr>
              <a:t>jpg</a:t>
            </a:r>
            <a:r>
              <a:rPr lang="ru-RU" i="1" dirty="0" smtClean="0"/>
              <a:t> </a:t>
            </a:r>
            <a:endParaRPr lang="ru-RU" i="1" dirty="0"/>
          </a:p>
          <a:p>
            <a:r>
              <a:rPr lang="ru-RU" sz="2000" b="1" i="1" dirty="0" smtClean="0"/>
              <a:t>Элементы для создания рамочки (бабочки, цветочный декор):  </a:t>
            </a:r>
          </a:p>
          <a:p>
            <a:r>
              <a:rPr lang="en-US" i="1" dirty="0" smtClean="0">
                <a:hlinkClick r:id="rId3"/>
              </a:rPr>
              <a:t>https</a:t>
            </a:r>
            <a:r>
              <a:rPr lang="en-US" i="1" dirty="0">
                <a:hlinkClick r:id="rId3"/>
              </a:rPr>
              <a:t>://</a:t>
            </a:r>
            <a:r>
              <a:rPr lang="en-US" i="1" dirty="0" smtClean="0">
                <a:hlinkClick r:id="rId3"/>
              </a:rPr>
              <a:t>img-fotki.yandex.ru/get/5643/139440740.58/0_96893_7cdba2b9_orig</a:t>
            </a:r>
            <a:r>
              <a:rPr lang="ru-RU" i="1" dirty="0" smtClean="0"/>
              <a:t> </a:t>
            </a:r>
          </a:p>
          <a:p>
            <a:r>
              <a:rPr lang="ru-RU" sz="2000" b="1" i="1" dirty="0" smtClean="0"/>
              <a:t>Солнышко:  </a:t>
            </a:r>
            <a:r>
              <a:rPr lang="en-US" i="1" dirty="0">
                <a:hlinkClick r:id="rId4"/>
              </a:rPr>
              <a:t>http://</a:t>
            </a:r>
            <a:r>
              <a:rPr lang="en-US" i="1" dirty="0" smtClean="0">
                <a:hlinkClick r:id="rId4"/>
              </a:rPr>
              <a:t>img1.liveinternet.ru/images/attach/c/5/87/420/87420503_large_sonce_9.png</a:t>
            </a:r>
            <a:r>
              <a:rPr lang="ru-RU" i="1" dirty="0" smtClean="0"/>
              <a:t> </a:t>
            </a:r>
          </a:p>
          <a:p>
            <a:r>
              <a:rPr lang="ru-RU" sz="2000" b="1" i="1" dirty="0" smtClean="0"/>
              <a:t>Львенок:  </a:t>
            </a:r>
          </a:p>
          <a:p>
            <a:r>
              <a:rPr lang="en-US" i="1" dirty="0" smtClean="0">
                <a:hlinkClick r:id="rId5"/>
              </a:rPr>
              <a:t>https</a:t>
            </a:r>
            <a:r>
              <a:rPr lang="en-US" i="1" dirty="0">
                <a:hlinkClick r:id="rId5"/>
              </a:rPr>
              <a:t>://</a:t>
            </a:r>
            <a:r>
              <a:rPr lang="en-US" i="1" dirty="0" smtClean="0">
                <a:hlinkClick r:id="rId5"/>
              </a:rPr>
              <a:t>img-fotki.yandex.ru/get/6101/39663434.cb/0_6ea82_889748ca_orig</a:t>
            </a:r>
            <a:r>
              <a:rPr lang="ru-RU" i="1" dirty="0" smtClean="0"/>
              <a:t> </a:t>
            </a:r>
          </a:p>
          <a:p>
            <a:r>
              <a:rPr lang="ru-RU" sz="2000" b="1" i="1" dirty="0" smtClean="0"/>
              <a:t>Цветы с бабочками:</a:t>
            </a:r>
            <a:r>
              <a:rPr lang="ru-RU" i="1" dirty="0" smtClean="0"/>
              <a:t> </a:t>
            </a:r>
          </a:p>
          <a:p>
            <a:r>
              <a:rPr lang="en-US" i="1" dirty="0">
                <a:hlinkClick r:id="rId6"/>
              </a:rPr>
              <a:t>http://</a:t>
            </a:r>
            <a:r>
              <a:rPr lang="en-US" i="1" dirty="0" smtClean="0">
                <a:hlinkClick r:id="rId6"/>
              </a:rPr>
              <a:t>s1.pic4you.ru/allimage/y2012/09-01/12216/2394047.png</a:t>
            </a:r>
            <a:r>
              <a:rPr lang="ru-RU" i="1" dirty="0" smtClean="0"/>
              <a:t> </a:t>
            </a:r>
          </a:p>
          <a:p>
            <a:r>
              <a:rPr lang="ru-RU" i="1" dirty="0"/>
              <a:t>Сайт: </a:t>
            </a:r>
            <a:r>
              <a:rPr lang="en-US" i="1" dirty="0"/>
              <a:t>http://elenaranko.ucoz.ru/ </a:t>
            </a:r>
            <a:endParaRPr lang="ru-RU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D4E00"/>
      </a:hlink>
      <a:folHlink>
        <a:srgbClr val="FFC387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162</Words>
  <Application>Microsoft Office PowerPoint</Application>
  <PresentationFormat>Экран (4:3)</PresentationFormat>
  <Paragraphs>45</Paragraphs>
  <Slides>8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Comic Sans MS</vt:lpstr>
      <vt:lpstr>Arial</vt:lpstr>
      <vt:lpstr>Matilda</vt:lpstr>
      <vt:lpstr>Times New Roman</vt:lpstr>
      <vt:lpstr>Тема Office</vt:lpstr>
      <vt:lpstr>Презентация PowerPoint</vt:lpstr>
      <vt:lpstr>Слушание музыки «Кот и мыши» Ф.Рыбицкий После слушания музыки спросить детей: как они думают, поймал кот мышку?</vt:lpstr>
      <vt:lpstr>Пальчиковая гимнастика</vt:lpstr>
      <vt:lpstr>Пение «Первый снег» муз.А.Филиппенко </vt:lpstr>
      <vt:lpstr>Пение «Первый снег» муз.А.Филиппенко </vt:lpstr>
      <vt:lpstr>Музицирование  По очереди играть на музыкальных инструментах</vt:lpstr>
      <vt:lpstr>Игра-песня «Колпачок» Колпачок, колпачок, тоненькие ножки Красные сапожки Мы тебя кормили, мы тебя поили На ноги поставили,  танцевать заставали говорком: Танцуй сколько хочешь, выбирай, кого захочешь «Колпачок» выбирает из детей пару и танцует с ней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Пользователь Windows</cp:lastModifiedBy>
  <cp:revision>49</cp:revision>
  <dcterms:created xsi:type="dcterms:W3CDTF">2013-08-23T08:38:35Z</dcterms:created>
  <dcterms:modified xsi:type="dcterms:W3CDTF">2020-11-05T09:50:16Z</dcterms:modified>
</cp:coreProperties>
</file>