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5457" y="1011277"/>
            <a:ext cx="8638998" cy="27511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МБДОУ детский сад «Оленёнок»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Дистанционное  музыкальное  занятие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(Ноябрь, 2 неделя)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Подготовительная группа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Музыкальный руководитель: Башкирцева Н.О.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026" name="Picture 2" descr="ОТМЕНА 29 марта Детская музыкальная программа «Веселые потешки, забавы,  сказки да пересмешки» – ГАУК &lt;&lt;ПРИМОРСКАЯ КРАЕВАЯ ФИЛАРМОНИЯ&gt;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68" y="3356992"/>
            <a:ext cx="40671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0834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Упражнение «Боковой галоп» Ф. Шуберт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Поставить на стульчик в середину игрушку, напомнить, что носочки смотрят на игрушку, шаг энергичный подскок</a:t>
            </a:r>
            <a:endParaRPr lang="ru-RU" sz="2000" b="1" dirty="0"/>
          </a:p>
        </p:txBody>
      </p:sp>
      <p:pic>
        <p:nvPicPr>
          <p:cNvPr id="1028" name="Picture 4" descr="МБ ДОУ «Детский сад № 120» — г.Новокузнец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630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7744" y="2718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 гимнастика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альчиковые игры и пальчиковая гимнастика для детей 2-3 лет&quot; - PDF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12" y="5543474"/>
            <a:ext cx="865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Прослушать музыкальное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произведение. Предложите  ребёнку придумать небольшой рассказ том, куда шагают гуси, кто идёт впереди? По желанию изобразить гусей.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64" y="699084"/>
            <a:ext cx="7674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«Марш гусей» муз. Б.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Канэда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" name="Picture 2" descr="Обучалки. Гусь, гусыня и гусенок. Обучалки, Домашние птицы и их детеныш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32" y="1651214"/>
            <a:ext cx="5028168" cy="37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No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2096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 No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5053" y="5279509"/>
            <a:ext cx="609600" cy="609600"/>
          </a:xfrm>
          <a:prstGeom prst="rect">
            <a:avLst/>
          </a:prstGeom>
        </p:spPr>
      </p:pic>
      <p:pic>
        <p:nvPicPr>
          <p:cNvPr id="4100" name="Picture 4" descr="Ноты песни у моей россии длинные косички пес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53" y="836712"/>
            <a:ext cx="5923729" cy="44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- игра</a:t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«Алый платочек»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Чешская народная мелодия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344" y="58052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ребёнка способность передавать движения в соответствии с музыкой </a:t>
            </a:r>
          </a:p>
        </p:txBody>
      </p:sp>
      <p:pic>
        <p:nvPicPr>
          <p:cNvPr id="4" name="Track No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2278889"/>
            <a:ext cx="609600" cy="609600"/>
          </a:xfrm>
          <a:prstGeom prst="rect">
            <a:avLst/>
          </a:prstGeom>
        </p:spPr>
      </p:pic>
      <p:pic>
        <p:nvPicPr>
          <p:cNvPr id="4100" name="Picture 4" descr="Русский танец с платочками | «Весёлая Академия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64066"/>
            <a:ext cx="4509922" cy="28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94" y="4944924"/>
            <a:ext cx="1476128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94012" y="1638357"/>
            <a:ext cx="58326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Вспомнить, что делали в начале занятия? (Упражнение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«Боковой галоп»)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Какое музыкальное произведение прослушали?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Марш гусей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dirty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делали в самом конце занятия?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(Играли и танцевали с платочком)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Что понравилось больше всего? Петь, танцевать, или слушать музыку?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167</Words>
  <Application>Microsoft Office PowerPoint</Application>
  <PresentationFormat>Экран (4:3)</PresentationFormat>
  <Paragraphs>36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  МБДОУ детский сад «Оленёнок»  Дистанционное  музыкальное  занятие  (Ноябрь, 2 неделя)  Подготовительная группа        Музыкальный руководитель: Башкирцева Н.О.  </vt:lpstr>
      <vt:lpstr>    </vt:lpstr>
      <vt:lpstr>Пальчиковая  гимнастика </vt:lpstr>
      <vt:lpstr>Презентация PowerPoint</vt:lpstr>
      <vt:lpstr>Презентация PowerPoint</vt:lpstr>
      <vt:lpstr>  Танец - игра  «Алый платочек»  Чешская народная мелодия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94</cp:revision>
  <dcterms:created xsi:type="dcterms:W3CDTF">2014-05-28T16:37:28Z</dcterms:created>
  <dcterms:modified xsi:type="dcterms:W3CDTF">2020-11-16T07:51:00Z</dcterms:modified>
</cp:coreProperties>
</file>