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58" r:id="rId5"/>
    <p:sldId id="262" r:id="rId6"/>
    <p:sldId id="263" r:id="rId7"/>
    <p:sldId id="259" r:id="rId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048" autoAdjust="0"/>
  </p:normalViewPr>
  <p:slideViewPr>
    <p:cSldViewPr>
      <p:cViewPr varScale="1">
        <p:scale>
          <a:sx n="66" d="100"/>
          <a:sy n="66" d="100"/>
        </p:scale>
        <p:origin x="1506" y="2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039B4-C6C9-4014-983E-700A81EF04D8}" type="datetimeFigureOut">
              <a:rPr lang="ru-RU"/>
              <a:pPr>
                <a:defRPr/>
              </a:pPr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D528A-13F1-4C46-80B6-D667B8A30B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F9F7F-5352-40D1-BD8E-9BA614EAEF03}" type="datetimeFigureOut">
              <a:rPr lang="ru-RU"/>
              <a:pPr>
                <a:defRPr/>
              </a:pPr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B9D75-5F4A-4397-B546-220AD97F79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A8855-9A38-465B-8435-939E589A421F}" type="datetimeFigureOut">
              <a:rPr lang="ru-RU"/>
              <a:pPr>
                <a:defRPr/>
              </a:pPr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72D64-D744-4C39-9201-9AD5484F53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B773A-858B-4ACA-997D-B254E9562280}" type="datetimeFigureOut">
              <a:rPr lang="ru-RU"/>
              <a:pPr>
                <a:defRPr/>
              </a:pPr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1C146-BA75-4B7B-86BB-71441EB82E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9DAFD-1D76-42C4-857E-A7DE42CCB818}" type="datetimeFigureOut">
              <a:rPr lang="ru-RU"/>
              <a:pPr>
                <a:defRPr/>
              </a:pPr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0668C-9557-4892-BC2C-42735A645F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D4239-3145-4FE3-9BF4-6D02C9016048}" type="datetimeFigureOut">
              <a:rPr lang="ru-RU"/>
              <a:pPr>
                <a:defRPr/>
              </a:pPr>
              <a:t>12.11.2020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385EA-A441-4493-BEC5-677137EACE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360F8-2D34-45AE-9C30-B2BC02A8A8F0}" type="datetimeFigureOut">
              <a:rPr lang="ru-RU"/>
              <a:pPr>
                <a:defRPr/>
              </a:pPr>
              <a:t>12.11.2020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B466D-0730-4723-A816-856EBD3CB1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A5BF8-CEFF-4498-9E5B-0659B1BEA140}" type="datetimeFigureOut">
              <a:rPr lang="ru-RU"/>
              <a:pPr>
                <a:defRPr/>
              </a:pPr>
              <a:t>12.11.2020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411B1-DBE8-4504-9E58-03DE57CD9B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52A29-64BE-47EC-A752-C8237B6688A4}" type="datetimeFigureOut">
              <a:rPr lang="ru-RU"/>
              <a:pPr>
                <a:defRPr/>
              </a:pPr>
              <a:t>12.11.2020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7791E-071A-435A-9D78-115F50E04F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AE6D3-526A-4EA5-9047-E4221578B1B7}" type="datetimeFigureOut">
              <a:rPr lang="ru-RU"/>
              <a:pPr>
                <a:defRPr/>
              </a:pPr>
              <a:t>12.11.2020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A9D2F-F98D-4F0F-8F02-8D6D8CF8A8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9C37D-6148-4073-A707-89C011CF4259}" type="datetimeFigureOut">
              <a:rPr lang="ru-RU"/>
              <a:pPr>
                <a:defRPr/>
              </a:pPr>
              <a:t>12.11.2020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F4AC6-615E-4D93-8FB4-7688C78EC8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A9B792C-5FB1-435C-9C95-B405F1DDDF59}" type="datetimeFigureOut">
              <a:rPr lang="ru-RU"/>
              <a:pPr>
                <a:defRPr/>
              </a:pPr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B1530D3-511C-4B54-ADD1-26E4A84C04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4.png"/><Relationship Id="rId3" Type="http://schemas.openxmlformats.org/officeDocument/2006/relationships/audio" Target="../media/media2.mp3"/><Relationship Id="rId7" Type="http://schemas.openxmlformats.org/officeDocument/2006/relationships/image" Target="../media/image10.png"/><Relationship Id="rId12" Type="http://schemas.openxmlformats.org/officeDocument/2006/relationships/image" Target="../media/image9.wmf"/><Relationship Id="rId2" Type="http://schemas.microsoft.com/office/2007/relationships/media" Target="../media/media2.mp3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2.xml"/><Relationship Id="rId11" Type="http://schemas.openxmlformats.org/officeDocument/2006/relationships/oleObject" Target="../embeddings/oleObject2.bin"/><Relationship Id="rId5" Type="http://schemas.openxmlformats.org/officeDocument/2006/relationships/audio" Target="../media/media3.mp3"/><Relationship Id="rId15" Type="http://schemas.openxmlformats.org/officeDocument/2006/relationships/image" Target="../media/image13.png"/><Relationship Id="rId10" Type="http://schemas.openxmlformats.org/officeDocument/2006/relationships/image" Target="../media/image8.wmf"/><Relationship Id="rId4" Type="http://schemas.microsoft.com/office/2007/relationships/media" Target="../media/media3.mp3"/><Relationship Id="rId9" Type="http://schemas.openxmlformats.org/officeDocument/2006/relationships/oleObject" Target="../embeddings/oleObject1.bin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video" Target="../media/media4.mp4"/><Relationship Id="rId7" Type="http://schemas.openxmlformats.org/officeDocument/2006/relationships/image" Target="../media/image14.wmf"/><Relationship Id="rId2" Type="http://schemas.microsoft.com/office/2007/relationships/media" Target="../media/media4.mp4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0.png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5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i022.radikal.ru/1304/0b/005110753ae9.png" TargetMode="External"/><Relationship Id="rId2" Type="http://schemas.openxmlformats.org/officeDocument/2006/relationships/hyperlink" Target="http://s018.radikal.ru/i519/1304/3e/4bb97ff07cca.png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img-fotki.yandex.ru/get/4126/981986.29/0_833e9_d1cacb4b_ori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1331640" y="4221088"/>
            <a:ext cx="7358063" cy="1470025"/>
          </a:xfrm>
        </p:spPr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</a:rPr>
              <a:t>Занятие №3</a:t>
            </a:r>
            <a:br>
              <a:rPr lang="ru-RU" b="1" i="1" dirty="0" smtClean="0">
                <a:solidFill>
                  <a:srgbClr val="FF0000"/>
                </a:solidFill>
              </a:rPr>
            </a:br>
            <a:r>
              <a:rPr lang="ru-RU" b="1" i="1" dirty="0" smtClean="0">
                <a:solidFill>
                  <a:srgbClr val="FF0000"/>
                </a:solidFill>
              </a:rPr>
              <a:t>старшая группа</a:t>
            </a:r>
            <a:br>
              <a:rPr lang="ru-RU" b="1" i="1" dirty="0" smtClean="0">
                <a:solidFill>
                  <a:srgbClr val="FF0000"/>
                </a:solidFill>
              </a:rPr>
            </a:br>
            <a:r>
              <a:rPr lang="ru-RU" sz="3200" b="1" i="1" dirty="0" smtClean="0">
                <a:solidFill>
                  <a:srgbClr val="FF0000"/>
                </a:solidFill>
              </a:rPr>
              <a:t>ноябрь</a:t>
            </a:r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i="1" dirty="0" smtClean="0"/>
              <a:t>                          </a:t>
            </a:r>
            <a:r>
              <a:rPr lang="ru-RU" sz="2400" b="1" i="1" dirty="0" smtClean="0">
                <a:solidFill>
                  <a:srgbClr val="7030A0"/>
                </a:solidFill>
              </a:rPr>
              <a:t>Составила: музыкальный</a:t>
            </a:r>
            <a:br>
              <a:rPr lang="ru-RU" sz="2400" b="1" i="1" dirty="0" smtClean="0">
                <a:solidFill>
                  <a:srgbClr val="7030A0"/>
                </a:solidFill>
              </a:rPr>
            </a:br>
            <a:r>
              <a:rPr lang="ru-RU" sz="2400" b="1" i="1" dirty="0" smtClean="0">
                <a:solidFill>
                  <a:srgbClr val="7030A0"/>
                </a:solidFill>
              </a:rPr>
              <a:t>                                                руководитель </a:t>
            </a:r>
            <a:r>
              <a:rPr lang="ru-RU" sz="2400" b="1" i="1" dirty="0" err="1" smtClean="0">
                <a:solidFill>
                  <a:srgbClr val="7030A0"/>
                </a:solidFill>
              </a:rPr>
              <a:t>Емелова</a:t>
            </a:r>
            <a:r>
              <a:rPr lang="ru-RU" sz="2400" b="1" i="1" dirty="0" smtClean="0">
                <a:solidFill>
                  <a:srgbClr val="7030A0"/>
                </a:solidFill>
              </a:rPr>
              <a:t> О.Н.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0166" y="285728"/>
            <a:ext cx="7400925" cy="1785950"/>
          </a:xfrm>
        </p:spPr>
        <p:txBody>
          <a:bodyPr rtlCol="0">
            <a:normAutofit lnSpcReduction="10000"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Муниципальное </a:t>
            </a:r>
          </a:p>
          <a:p>
            <a:pPr algn="r" fontAlgn="auto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бюджетное дошкольное </a:t>
            </a:r>
          </a:p>
          <a:p>
            <a:pPr algn="r" fontAlgn="auto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образовательное </a:t>
            </a:r>
          </a:p>
          <a:p>
            <a:pPr algn="r" fontAlgn="auto">
              <a:spcAft>
                <a:spcPts val="0"/>
              </a:spcAft>
              <a:defRPr/>
            </a:pPr>
            <a:r>
              <a:rPr lang="ru-RU" sz="2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у</a:t>
            </a:r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чреждение детский </a:t>
            </a:r>
          </a:p>
          <a:p>
            <a:pPr algn="r" fontAlgn="auto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сад «Оленёнок» </a:t>
            </a:r>
            <a:endParaRPr lang="ru-RU" sz="2000" dirty="0" smtClean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571"/>
            <a:ext cx="9144000" cy="6858000"/>
          </a:xfrm>
          <a:prstGeom prst="rect">
            <a:avLst/>
          </a:prstGeom>
        </p:spPr>
      </p:pic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179512" y="-581234"/>
            <a:ext cx="8424936" cy="3024336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ru-RU" dirty="0">
                <a:solidFill>
                  <a:srgbClr val="C00000"/>
                </a:solidFill>
                <a:latin typeface="Comic Sans MS" panose="030F0702030302020204" pitchFamily="66" charset="0"/>
              </a:rPr>
              <a:t/>
            </a:r>
            <a:br>
              <a:rPr lang="ru-RU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ru-RU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Слушание</a:t>
            </a: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ru-RU" sz="2400" dirty="0" err="1" smtClean="0">
                <a:solidFill>
                  <a:srgbClr val="7030A0"/>
                </a:solidFill>
                <a:latin typeface="Comic Sans MS" panose="030F0702030302020204" pitchFamily="66" charset="0"/>
              </a:rPr>
              <a:t>муз.П.И.Чайковский</a:t>
            </a:r>
            <a:r>
              <a:rPr lang="ru-RU" sz="24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br>
              <a:rPr lang="ru-RU" sz="2400" dirty="0" smtClean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r>
              <a:rPr lang="ru-RU" sz="24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ru-RU" sz="36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«Сладкая грёза»</a:t>
            </a:r>
            <a:r>
              <a:rPr lang="ru-RU" sz="36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ru-RU" sz="3600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Какое </a:t>
            </a:r>
            <a:r>
              <a:rPr lang="ru-RU" sz="36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исполнение вам понравилось больше</a:t>
            </a:r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? Почему?</a:t>
            </a:r>
            <a:r>
              <a:rPr lang="ru-RU" sz="36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ru-RU" sz="36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endParaRPr lang="ru-RU" sz="3600" b="1" dirty="0" smtClean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1891985"/>
            <a:ext cx="9144000" cy="4849383"/>
          </a:xfrm>
        </p:spPr>
        <p:txBody>
          <a:bodyPr/>
          <a:lstStyle/>
          <a:p>
            <a:endParaRPr lang="ru-RU" dirty="0" smtClean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endParaRPr lang="ru-RU" dirty="0" smtClean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r>
              <a:rPr lang="ru-RU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Симфонический </a:t>
            </a:r>
            <a:r>
              <a:rPr lang="ru-RU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оркестр</a:t>
            </a:r>
          </a:p>
          <a:p>
            <a:endParaRPr lang="ru-RU" dirty="0">
              <a:latin typeface="Comic Sans MS" panose="030F0702030302020204" pitchFamily="66" charset="0"/>
            </a:endParaRPr>
          </a:p>
          <a:p>
            <a:endParaRPr lang="ru-RU" dirty="0" smtClean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Фортепиано</a:t>
            </a:r>
          </a:p>
          <a:p>
            <a:endParaRPr lang="ru-RU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endParaRPr lang="ru-RU" dirty="0" smtClean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endParaRPr lang="ru-RU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21-sladkaya-grez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5576" y="5589240"/>
            <a:ext cx="609600" cy="609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523" y="3788272"/>
            <a:ext cx="609653" cy="6096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9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107504" y="-171400"/>
            <a:ext cx="8229600" cy="1000125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Пальчиковая гимнастика</a:t>
            </a:r>
            <a:endParaRPr lang="ru-RU" sz="3200" dirty="0" smtClean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9" t="12346" r="16007" b="14815"/>
          <a:stretch/>
        </p:blipFill>
        <p:spPr>
          <a:xfrm>
            <a:off x="1187624" y="1762492"/>
            <a:ext cx="6499027" cy="5112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5635">
            <a:off x="-83964" y="1516591"/>
            <a:ext cx="2543175" cy="18002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64688">
            <a:off x="6768231" y="5084698"/>
            <a:ext cx="2543175" cy="18002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8422">
            <a:off x="7596336" y="181848"/>
            <a:ext cx="1266715" cy="89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26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" t="-3612" r="1186" b="-925"/>
          <a:stretch/>
        </p:blipFill>
        <p:spPr>
          <a:xfrm rot="19686589">
            <a:off x="5105090" y="1307860"/>
            <a:ext cx="2102172" cy="1841205"/>
          </a:xfrm>
          <a:prstGeom prst="rect">
            <a:avLst/>
          </a:prstGeom>
        </p:spPr>
      </p:pic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813363" y="2338246"/>
            <a:ext cx="6957806" cy="1154112"/>
          </a:xfrm>
        </p:spPr>
        <p:txBody>
          <a:bodyPr/>
          <a:lstStyle/>
          <a:p>
            <a:r>
              <a:rPr lang="ru-RU" sz="4000" dirty="0">
                <a:solidFill>
                  <a:srgbClr val="00B050"/>
                </a:solidFill>
                <a:latin typeface="Comic Sans MS" panose="030F0702030302020204" pitchFamily="66" charset="0"/>
              </a:rPr>
              <a:t>Пение </a:t>
            </a:r>
            <a:br>
              <a:rPr lang="ru-RU" sz="4000" dirty="0">
                <a:solidFill>
                  <a:srgbClr val="00B050"/>
                </a:solidFill>
                <a:latin typeface="Comic Sans MS" panose="030F0702030302020204" pitchFamily="66" charset="0"/>
              </a:rPr>
            </a:br>
            <a:r>
              <a:rPr lang="ru-RU" sz="4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«Снежная песенка» </a:t>
            </a:r>
            <a:br>
              <a:rPr lang="ru-RU" sz="4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20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муз.Д.Львова</a:t>
            </a:r>
            <a:r>
              <a:rPr lang="ru-RU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–</a:t>
            </a:r>
            <a:r>
              <a:rPr lang="ru-RU" sz="20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Компанейца</a:t>
            </a:r>
            <a:r>
              <a:rPr lang="ru-RU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ru-RU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ru-RU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ru-RU" sz="20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ru-RU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ru-RU" sz="20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ru-RU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ru-RU" sz="20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«От носика до хвостика»</a:t>
            </a:r>
            <a:r>
              <a:rPr lang="ru-RU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ru-RU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20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муз.М.Парцхаладзе</a:t>
            </a:r>
            <a:endParaRPr lang="ru-RU" sz="20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9769771"/>
              </p:ext>
            </p:extLst>
          </p:nvPr>
        </p:nvGraphicFramePr>
        <p:xfrm>
          <a:off x="92075" y="92075"/>
          <a:ext cx="925513" cy="490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Объект упаковщика для оболочки" showAsIcon="1" r:id="rId9" imgW="924840" imgH="491040" progId="Package">
                  <p:embed/>
                </p:oleObj>
              </mc:Choice>
              <mc:Fallback>
                <p:oleObj name="Объект упаковщика для оболочки" showAsIcon="1" r:id="rId9" imgW="924840" imgH="4910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925513" cy="490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4060113"/>
              </p:ext>
            </p:extLst>
          </p:nvPr>
        </p:nvGraphicFramePr>
        <p:xfrm>
          <a:off x="92075" y="0"/>
          <a:ext cx="925513" cy="490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Объект упаковщика для оболочки" showAsIcon="1" r:id="rId11" imgW="924840" imgH="491040" progId="Package">
                  <p:embed/>
                </p:oleObj>
              </mc:Choice>
              <mc:Fallback>
                <p:oleObj name="Объект упаковщика для оболочки" showAsIcon="1" r:id="rId11" imgW="924840" imgH="4910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92075" y="0"/>
                        <a:ext cx="925513" cy="490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Снежная песенка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991127" y="2897104"/>
            <a:ext cx="609600" cy="609600"/>
          </a:xfrm>
        </p:spPr>
      </p:pic>
      <p:pic>
        <p:nvPicPr>
          <p:cNvPr id="4" name="от носика до хвостика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134799" y="5527608"/>
            <a:ext cx="609600" cy="609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429577"/>
            <a:ext cx="3024336" cy="22664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316794" y="-409207"/>
            <a:ext cx="3014914" cy="29153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67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03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899592" y="92075"/>
            <a:ext cx="6768752" cy="1154112"/>
          </a:xfrm>
        </p:spPr>
        <p:txBody>
          <a:bodyPr/>
          <a:lstStyle/>
          <a:p>
            <a:r>
              <a:rPr lang="ru-RU" sz="4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Музицирование</a:t>
            </a:r>
            <a:br>
              <a:rPr lang="ru-RU" sz="4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</a:br>
            <a:r>
              <a:rPr lang="ru-RU" sz="24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играть ритмично под музыку</a:t>
            </a:r>
            <a:r>
              <a:rPr lang="en-US" sz="24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любимых музыкальных инструментах</a:t>
            </a: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0198234"/>
              </p:ext>
            </p:extLst>
          </p:nvPr>
        </p:nvGraphicFramePr>
        <p:xfrm>
          <a:off x="92075" y="92075"/>
          <a:ext cx="925513" cy="490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" name="Объект упаковщика для оболочки" showAsIcon="1" r:id="rId6" imgW="924840" imgH="491040" progId="Package">
                  <p:embed/>
                </p:oleObj>
              </mc:Choice>
              <mc:Fallback>
                <p:oleObj name="Объект упаковщика для оболочки" showAsIcon="1" r:id="rId6" imgW="924840" imgH="4910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925513" cy="490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8540738"/>
              </p:ext>
            </p:extLst>
          </p:nvPr>
        </p:nvGraphicFramePr>
        <p:xfrm>
          <a:off x="92075" y="92075"/>
          <a:ext cx="925513" cy="490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name="Объект упаковщика для оболочки" showAsIcon="1" r:id="rId8" imgW="924840" imgH="491040" progId="Package">
                  <p:embed/>
                </p:oleObj>
              </mc:Choice>
              <mc:Fallback>
                <p:oleObj name="Объект упаковщика для оболочки" showAsIcon="1" r:id="rId8" imgW="924840" imgH="4910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925513" cy="490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егтайм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1497771"/>
            <a:ext cx="9154945" cy="5360229"/>
          </a:xfrm>
        </p:spPr>
      </p:pic>
    </p:spTree>
    <p:extLst>
      <p:ext uri="{BB962C8B-B14F-4D97-AF65-F5344CB8AC3E}">
        <p14:creationId xmlns:p14="http://schemas.microsoft.com/office/powerpoint/2010/main" val="210545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-236110" y="3501008"/>
            <a:ext cx="8229600" cy="1000125"/>
          </a:xfrm>
        </p:spPr>
        <p:txBody>
          <a:bodyPr/>
          <a:lstStyle/>
          <a:p>
            <a:r>
              <a:rPr lang="ru-RU" sz="3200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/>
            </a:r>
            <a:br>
              <a:rPr lang="ru-RU" sz="3200" dirty="0" smtClean="0">
                <a:solidFill>
                  <a:srgbClr val="00B0F0"/>
                </a:solidFill>
                <a:latin typeface="Comic Sans MS" panose="030F0702030302020204" pitchFamily="66" charset="0"/>
              </a:rPr>
            </a:br>
            <a:r>
              <a:rPr lang="ru-RU" sz="6000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Игра-танец</a:t>
            </a:r>
            <a:r>
              <a:rPr lang="ru-RU" sz="6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/>
            </a:r>
            <a:br>
              <a:rPr lang="ru-RU" sz="6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ru-RU" sz="60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«Колпачок»</a:t>
            </a:r>
            <a:br>
              <a:rPr lang="ru-RU" sz="6000" dirty="0" smtClean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r>
              <a:rPr lang="ru-RU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ru-RU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движения </a:t>
            </a:r>
            <a:r>
              <a:rPr lang="ru-RU" smtClean="0">
                <a:solidFill>
                  <a:srgbClr val="C00000"/>
                </a:solidFill>
                <a:latin typeface="Comic Sans MS" panose="030F0702030302020204" pitchFamily="66" charset="0"/>
              </a:rPr>
              <a:t>высполняются</a:t>
            </a:r>
            <a:r>
              <a:rPr lang="ru-RU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ru-RU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по тексту</a:t>
            </a:r>
            <a:r>
              <a:rPr lang="ru-RU" sz="2800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 </a:t>
            </a:r>
            <a:r>
              <a:rPr lang="ru-RU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endParaRPr lang="ru-RU" dirty="0" smtClean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igra-kolpachek-gno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5182" y="5977211"/>
            <a:ext cx="609600" cy="60960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916832"/>
            <a:ext cx="3098565" cy="3168352"/>
          </a:xfrm>
        </p:spPr>
      </p:pic>
    </p:spTree>
    <p:extLst>
      <p:ext uri="{BB962C8B-B14F-4D97-AF65-F5344CB8AC3E}">
        <p14:creationId xmlns:p14="http://schemas.microsoft.com/office/powerpoint/2010/main" val="2696101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5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428625" y="1785938"/>
            <a:ext cx="8229600" cy="1143000"/>
          </a:xfrm>
        </p:spPr>
        <p:txBody>
          <a:bodyPr/>
          <a:lstStyle/>
          <a:p>
            <a:r>
              <a:rPr lang="ru-RU" b="1" i="1" dirty="0" smtClean="0"/>
              <a:t>Используемые</a:t>
            </a:r>
            <a:r>
              <a:rPr lang="ru-RU" b="1" dirty="0" smtClean="0"/>
              <a:t> </a:t>
            </a:r>
            <a:r>
              <a:rPr lang="ru-RU" b="1" i="1" dirty="0" smtClean="0"/>
              <a:t>ресурсы</a:t>
            </a:r>
            <a:r>
              <a:rPr lang="ru-RU" dirty="0" smtClean="0"/>
              <a:t>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000375"/>
            <a:ext cx="8229600" cy="3125788"/>
          </a:xfrm>
        </p:spPr>
        <p:txBody>
          <a:bodyPr/>
          <a:lstStyle/>
          <a:p>
            <a:pPr marL="252000" indent="0">
              <a:buFont typeface="Arial" charset="0"/>
              <a:buNone/>
              <a:defRPr/>
            </a:pPr>
            <a:r>
              <a:rPr lang="ru-RU" sz="2400" u="sng" dirty="0" smtClean="0">
                <a:hlinkClick r:id="rId2"/>
              </a:rPr>
              <a:t>http://s018.radikal.ru/i519/1304/3e/4bb97ff07cca.png</a:t>
            </a:r>
            <a:endParaRPr lang="ru-RU" sz="2400" dirty="0" smtClean="0"/>
          </a:p>
          <a:p>
            <a:pPr marL="252000" indent="0">
              <a:buFont typeface="Arial" charset="0"/>
              <a:buNone/>
              <a:defRPr/>
            </a:pPr>
            <a:r>
              <a:rPr lang="ru-RU" sz="2400" u="sng" dirty="0" smtClean="0">
                <a:hlinkClick r:id="rId3"/>
              </a:rPr>
              <a:t>http://i022.radikal.ru/1304/0b/005110753ae9.png</a:t>
            </a:r>
            <a:endParaRPr lang="ru-RU" sz="2400" dirty="0" smtClean="0"/>
          </a:p>
          <a:p>
            <a:pPr marL="252000" indent="0">
              <a:buFont typeface="Arial" charset="0"/>
              <a:buNone/>
              <a:defRPr/>
            </a:pPr>
            <a:r>
              <a:rPr lang="ru-RU" sz="2400" u="sng" dirty="0" smtClean="0">
                <a:hlinkClick r:id="rId4"/>
              </a:rPr>
              <a:t>http://img-fotki.yandex.ru/get/4126/981986.29/0_833e9_d1cacb4b_orig</a:t>
            </a:r>
            <a:endParaRPr lang="ru-RU" sz="2400" dirty="0" smtClean="0"/>
          </a:p>
          <a:p>
            <a:pPr>
              <a:defRPr/>
            </a:pPr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лица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МУЗО 1 неделя ноябрь ст.гр.Емелова О.Н.</Template>
  <TotalTime>131</TotalTime>
  <Words>32</Words>
  <Application>Microsoft Office PowerPoint</Application>
  <PresentationFormat>Экран (4:3)</PresentationFormat>
  <Paragraphs>22</Paragraphs>
  <Slides>7</Slides>
  <Notes>0</Notes>
  <HiddenSlides>0</HiddenSlides>
  <MMClips>5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Calibri</vt:lpstr>
      <vt:lpstr>Comic Sans MS</vt:lpstr>
      <vt:lpstr>лица</vt:lpstr>
      <vt:lpstr>Объект упаковщика для оболочки</vt:lpstr>
      <vt:lpstr>Занятие №3 старшая группа ноябрь                           Составила: музыкальный                                                 руководитель Емелова О.Н.</vt:lpstr>
      <vt:lpstr>  Слушание  муз.П.И.Чайковский   «Сладкая грёза»  Какое исполнение вам понравилось больше? Почему? </vt:lpstr>
      <vt:lpstr>Пальчиковая гимнастика</vt:lpstr>
      <vt:lpstr>Пение  «Снежная песенка»  муз.Д.Львова –Компанейца       «От носика до хвостика» муз.М.Парцхаладзе</vt:lpstr>
      <vt:lpstr>Музицирование играть ритмично под музыку  любимых музыкальных инструментах</vt:lpstr>
      <vt:lpstr> Игра-танец «Колпачок»  движения высполняются  по тексту  </vt:lpstr>
      <vt:lpstr>Используемые ресурсы: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Занятие №1                            Составила: музыкальный                                                 руководитель Емелова О.Н.</dc:title>
  <dc:creator>Пользователь Windows</dc:creator>
  <cp:lastModifiedBy>Пользователь Windows</cp:lastModifiedBy>
  <cp:revision>16</cp:revision>
  <dcterms:created xsi:type="dcterms:W3CDTF">2020-11-02T11:29:47Z</dcterms:created>
  <dcterms:modified xsi:type="dcterms:W3CDTF">2020-11-12T10:07:58Z</dcterms:modified>
</cp:coreProperties>
</file>