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и и музыка иллюстрация штока. иллюстрации насчитывающей музыка - 89977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" y="2361258"/>
            <a:ext cx="7748450" cy="42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457" y="1011277"/>
            <a:ext cx="8638998" cy="2751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Дистанционное  музыкальное  занятие 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(Ноябрь, 3 неделя)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</a:t>
            </a:r>
            <a:r>
              <a:rPr lang="ru-RU" sz="3100" b="1" dirty="0"/>
              <a:t>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b="1" dirty="0" smtClean="0">
                <a:solidFill>
                  <a:srgbClr val="002060"/>
                </a:solidFill>
              </a:rPr>
              <a:t>Музыкальный </a:t>
            </a:r>
            <a:r>
              <a:rPr lang="ru-RU" sz="2700" b="1" dirty="0" smtClean="0">
                <a:solidFill>
                  <a:srgbClr val="002060"/>
                </a:solidFill>
              </a:rPr>
              <a:t>руководитель: Башкирцева Н.О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-71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МБДОУ детский сад «Оленёнок»</a:t>
            </a:r>
          </a:p>
        </p:txBody>
      </p:sp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Хороводная игра &quot;Зайка&quot; для детей 3 лет и старш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96" y="2485518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252904"/>
            <a:ext cx="9036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«Хороводный шаг» Русская народная мелодия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родителям: </a:t>
            </a:r>
            <a:r>
              <a:rPr lang="ru-RU" sz="2000" dirty="0" smtClean="0">
                <a:latin typeface="Sitka Subheading" panose="02000505000000020004" pitchFamily="2" charset="0"/>
                <a:cs typeface="Times New Roman" pitchFamily="18" charset="0"/>
              </a:rPr>
              <a:t>Учить детей  «держать круг», направление движения и положение рук. Двигаться спокойно, мягко.</a:t>
            </a:r>
            <a:endParaRPr lang="ru-RU" sz="2000" dirty="0">
              <a:latin typeface="Sitka Subheading" panose="02000505000000020004" pitchFamily="2" charset="0"/>
            </a:endParaRPr>
          </a:p>
        </p:txBody>
      </p:sp>
      <p:pic>
        <p:nvPicPr>
          <p:cNvPr id="2" name="41 Дорожка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00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Пин от пользователя Гуляева Анастасия на доске 5. пальчиковые игры и  физкультминутки | Пальчиковые игры, Гимнастика для малышей, Дошкольные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0" t="5893" r="430" b="11790"/>
          <a:stretch/>
        </p:blipFill>
        <p:spPr bwMode="auto">
          <a:xfrm rot="21333523">
            <a:off x="1552689" y="718730"/>
            <a:ext cx="5249480" cy="59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иноптики прогнозируют возврат лета! А пока утепляемся! Погода в Украине на  18 сентября! | Ukrainianwal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7"/>
            <a:ext cx="5316124" cy="36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464" y="5308389"/>
            <a:ext cx="833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 в оркестровом исполнении. Поговорить о характере: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тихая, , задумчивая, спокойная.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12" y="820217"/>
            <a:ext cx="767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«Осенняя песнь»  муз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П.И. Чайковский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" name="Track No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280" y="1773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песни &quot;Пёстрый колпачок&quot; к уроку &quot;Сказочные образы в музыке Э.  Грига&quot;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20475" r="3139"/>
          <a:stretch/>
        </p:blipFill>
        <p:spPr bwMode="auto">
          <a:xfrm>
            <a:off x="9754" y="4165521"/>
            <a:ext cx="3018470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pic>
        <p:nvPicPr>
          <p:cNvPr id="2" name="Track No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141277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1052736"/>
            <a:ext cx="61206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          Георгий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Струве 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       </a:t>
            </a:r>
            <a:r>
              <a:rPr lang="ru-RU" sz="2000" b="1" u="sng" dirty="0" smtClean="0">
                <a:solidFill>
                  <a:srgbClr val="002060"/>
                </a:solidFill>
                <a:latin typeface="PT Sans"/>
              </a:rPr>
              <a:t>Песня «Пестрый Колпачок»</a:t>
            </a:r>
            <a:endParaRPr lang="ru-RU" sz="2000" b="1" u="sng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endParaRPr lang="ru-RU" sz="2000" b="1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1. Раз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сидел веселый гном на пеньке под елкой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И латал свой колпачок хвойною иголкой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Ти - ла - ла, да </a:t>
            </a:r>
            <a:r>
              <a:rPr lang="ru-RU" sz="2000" b="1" dirty="0" err="1">
                <a:solidFill>
                  <a:srgbClr val="002060"/>
                </a:solidFill>
                <a:latin typeface="PT Sans"/>
              </a:rPr>
              <a:t>ти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 - ла - ла на пеньке под елкой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И латал свой колпачок хвойною иголкой.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2. Гному было много лет, он не удивлялся,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Что колпак за столько лет у него порвался.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Ти - ла - ла, да </a:t>
            </a:r>
            <a:r>
              <a:rPr lang="ru-RU" sz="2000" b="1" dirty="0" err="1" smtClean="0">
                <a:solidFill>
                  <a:srgbClr val="002060"/>
                </a:solidFill>
                <a:latin typeface="PT Sans"/>
              </a:rPr>
              <a:t>ти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- ла - ла он не удивлялся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Что колпак за столько лет у него порвался.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иллюстрация девушки танцы мальчика шуточная стилизованная Иллюстрация  вектора - иллюстрации насчитывающей иллюстрация, девушки: 82883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46" y="1341621"/>
            <a:ext cx="453650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«ПАРНЫЙ  ТАНЕЦ»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Хорватская народная мелодия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9411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легко и энергично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выполнять поскоки  с ноги на ногу в паре.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Вырабатывать правильную осанку: голову и корпус держать прямо.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Совершенствовать ритмическую точность и выразительность движений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ack No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9875" y="2386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196752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Вспомнить,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упражнение выполняли в начале занятия?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(Упражнение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«Хороводный шаг»)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произведение, которое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прослушали?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(«Осенняя песнь»)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понравилось больше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танцевать,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</TotalTime>
  <Words>177</Words>
  <Application>Microsoft Office PowerPoint</Application>
  <PresentationFormat>Экран (4:3)</PresentationFormat>
  <Paragraphs>53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PT Sans</vt:lpstr>
      <vt:lpstr>Sitka Subheading</vt:lpstr>
      <vt:lpstr>Times New Roman</vt:lpstr>
      <vt:lpstr>Trebuchet MS</vt:lpstr>
      <vt:lpstr>Wingdings 3</vt:lpstr>
      <vt:lpstr>Грань</vt:lpstr>
      <vt:lpstr> Дистанционное  музыкальное  занятие  (Ноябрь, 3 неделя)  Подготовительная группа        Музыкальный руководитель: Башкирцева Н.О.  </vt:lpstr>
      <vt:lpstr>    </vt:lpstr>
      <vt:lpstr>Пальчиковая  гимнастика </vt:lpstr>
      <vt:lpstr>Презентация PowerPoint</vt:lpstr>
      <vt:lpstr>Презентация PowerPoint</vt:lpstr>
      <vt:lpstr> «ПАРНЫЙ  ТАНЕЦ»   Хорватская народная мелодия   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100</cp:revision>
  <dcterms:created xsi:type="dcterms:W3CDTF">2014-05-28T16:37:28Z</dcterms:created>
  <dcterms:modified xsi:type="dcterms:W3CDTF">2020-12-10T15:38:19Z</dcterms:modified>
</cp:coreProperties>
</file>