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7" r:id="rId2"/>
    <p:sldId id="369" r:id="rId3"/>
    <p:sldId id="375" r:id="rId4"/>
    <p:sldId id="362" r:id="rId5"/>
    <p:sldId id="368" r:id="rId6"/>
    <p:sldId id="376" r:id="rId7"/>
    <p:sldId id="373" r:id="rId8"/>
    <p:sldId id="3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лавная - Педагогический экспре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85700"/>
            <a:ext cx="3960441" cy="29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347464" y="-55102"/>
            <a:ext cx="934867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Дистанционное музыкальное занятие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неделя, Ноябрь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" y="0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3048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Музыкальное произведение:  </a:t>
            </a:r>
            <a:r>
              <a:rPr lang="ru-RU" b="1" i="1" dirty="0" smtClean="0">
                <a:solidFill>
                  <a:srgbClr val="002060"/>
                </a:solidFill>
              </a:rPr>
              <a:t>«Украинска</a:t>
            </a:r>
            <a:r>
              <a:rPr lang="ru-RU" b="1" i="1" dirty="0" smtClean="0">
                <a:solidFill>
                  <a:srgbClr val="002060"/>
                </a:solidFill>
              </a:rPr>
              <a:t>я народная мелодия</a:t>
            </a:r>
            <a:r>
              <a:rPr lang="ru-RU" b="1" i="1" dirty="0" smtClean="0"/>
              <a:t>»</a:t>
            </a:r>
            <a:endParaRPr lang="ru-RU" b="1" i="1" dirty="0" smtClean="0"/>
          </a:p>
          <a:p>
            <a:pPr algn="ctr"/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Танцевальное движение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«Кружение»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кружиться на носочках. Во время кружения нужно «подтянуть себя вверх, как «струнка». Спину держать прямо, руки на поясе.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36 Дорожка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7744" y="3079727"/>
            <a:ext cx="609600" cy="609600"/>
          </a:xfrm>
          <a:prstGeom prst="rect">
            <a:avLst/>
          </a:prstGeom>
        </p:spPr>
      </p:pic>
      <p:pic>
        <p:nvPicPr>
          <p:cNvPr id="2052" name="Picture 4" descr="Хореографический центр &quot;Мечта&quot; публикует результаты отбора — Городской  детский хореографический центр &quot;Мечт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68" y="2743580"/>
            <a:ext cx="5558265" cy="41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793" y="-151866"/>
            <a:ext cx="9144000" cy="7009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866" y="4869160"/>
            <a:ext cx="8435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Музыкальное произведение:  </a:t>
            </a:r>
            <a:r>
              <a:rPr lang="ru-RU" b="1" dirty="0" smtClean="0"/>
              <a:t>«Полька» </a:t>
            </a:r>
            <a:r>
              <a:rPr lang="ru-RU" dirty="0" smtClean="0"/>
              <a:t>музыка П.И. Чайковского</a:t>
            </a:r>
          </a:p>
          <a:p>
            <a:pPr algn="ctr"/>
            <a:r>
              <a:rPr lang="ru-RU" dirty="0" smtClean="0"/>
              <a:t>Прослушать «Польку»  - фортепианное исполнение.</a:t>
            </a:r>
          </a:p>
          <a:p>
            <a:pPr algn="ctr"/>
            <a:r>
              <a:rPr lang="ru-RU" dirty="0" smtClean="0"/>
              <a:t>Предложить потанцевать изменяя движения в соответствии с музыкой (трехчастная форма).</a:t>
            </a:r>
            <a:endParaRPr lang="ru-RU" dirty="0" smtClean="0"/>
          </a:p>
          <a:p>
            <a:pPr algn="ctr"/>
            <a:endParaRPr lang="ru-RU" b="1" i="1" dirty="0"/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17 Дорожка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2854" y="1567864"/>
            <a:ext cx="609600" cy="609600"/>
          </a:xfrm>
          <a:prstGeom prst="rect">
            <a:avLst/>
          </a:prstGeom>
        </p:spPr>
      </p:pic>
      <p:pic>
        <p:nvPicPr>
          <p:cNvPr id="4098" name="Picture 2" descr="Презентация на тему: &quot;Танцевальные ритмы в музыке П.И.Чайковского Полька.&quot;. 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6391" r="23298" b="22736"/>
          <a:stretch/>
        </p:blipFill>
        <p:spPr bwMode="auto">
          <a:xfrm>
            <a:off x="4788024" y="942416"/>
            <a:ext cx="3671615" cy="37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Распевание</a:t>
            </a:r>
            <a:endParaRPr lang="ru-RU" sz="2000" b="1" i="1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116994"/>
            <a:ext cx="91555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Рекомендации родителям: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Спойте звуки – И-,  - А- . Протяжно.</a:t>
            </a:r>
            <a:endParaRPr lang="ru-RU" sz="2000" i="1" dirty="0"/>
          </a:p>
        </p:txBody>
      </p:sp>
      <p:pic>
        <p:nvPicPr>
          <p:cNvPr id="3074" name="Picture 2" descr="Ритмические карточки &amp;quot;ВЕСЁЛЫЙ ХОР&amp;quot; | Презентация по музыке: |  Образовательная социальная се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r="2351" b="8053"/>
          <a:stretch/>
        </p:blipFill>
        <p:spPr bwMode="auto">
          <a:xfrm>
            <a:off x="247022" y="692696"/>
            <a:ext cx="8348979" cy="552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reative solfege - Креативное сольфеджио: Давид Львов-Компанеец / Сергей  Богомазов &quot;Снежная песен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399" y="5211108"/>
            <a:ext cx="8748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«Снежная песенка» </a:t>
            </a:r>
            <a:r>
              <a:rPr lang="ru-RU" sz="2000" b="1" i="1" dirty="0" smtClean="0">
                <a:solidFill>
                  <a:srgbClr val="002060"/>
                </a:solidFill>
              </a:rPr>
              <a:t>муз. Д. Львова-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Компанейца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Рекомендации родителям: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Вместе прослушайте музыку, а затем разучите слова песни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42 Дорожка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8024" y="764704"/>
            <a:ext cx="609600" cy="6096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8388424" y="6277293"/>
            <a:ext cx="5395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reative solfege - Креативное сольфеджио: Давид Львов-Компанеец / Сергей  Богомазов &quot;Снежная песе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150" name="Picture 6" descr="http://player.myshared.ru/6/590273/slides/slide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17" r="388" b="8884"/>
          <a:stretch/>
        </p:blipFill>
        <p:spPr bwMode="auto">
          <a:xfrm>
            <a:off x="2339752" y="2348880"/>
            <a:ext cx="6768503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614117" y="2461538"/>
            <a:ext cx="5395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29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Дети играют вокруг стульев | Бесплатно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69" y="611788"/>
            <a:ext cx="6390384" cy="62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Музыкальная игра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«Займи место»</a:t>
            </a:r>
            <a:endParaRPr lang="ru-RU" sz="2000" b="1" i="1" u="sng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17" y="5301208"/>
            <a:ext cx="873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Рекомендации для родителей:  </a:t>
            </a:r>
            <a:endParaRPr lang="ru-RU" b="1" i="1" u="sng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На </a:t>
            </a:r>
            <a:r>
              <a:rPr lang="ru-RU" i="1" dirty="0" smtClean="0">
                <a:solidFill>
                  <a:srgbClr val="FF0000"/>
                </a:solidFill>
              </a:rPr>
              <a:t>1 стул поставить </a:t>
            </a:r>
            <a:r>
              <a:rPr lang="ru-RU" b="1" i="1" dirty="0" smtClean="0"/>
              <a:t>игрушку-кошку</a:t>
            </a:r>
            <a:r>
              <a:rPr lang="ru-RU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 2 </a:t>
            </a:r>
            <a:r>
              <a:rPr lang="ru-RU" i="1" dirty="0" smtClean="0">
                <a:solidFill>
                  <a:srgbClr val="FF0000"/>
                </a:solidFill>
              </a:rPr>
              <a:t>стул – </a:t>
            </a:r>
            <a:r>
              <a:rPr lang="ru-RU" b="1" i="1" dirty="0" smtClean="0"/>
              <a:t>игрушку собачку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3 стул - </a:t>
            </a:r>
            <a:r>
              <a:rPr lang="ru-RU" b="1" i="1" dirty="0" smtClean="0"/>
              <a:t>свободный</a:t>
            </a:r>
            <a:r>
              <a:rPr lang="ru-RU" i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Звучит музыка с </a:t>
            </a:r>
            <a:r>
              <a:rPr lang="ru-RU" i="1" dirty="0" smtClean="0">
                <a:solidFill>
                  <a:srgbClr val="FF0000"/>
                </a:solidFill>
              </a:rPr>
              <a:t>её </a:t>
            </a:r>
            <a:r>
              <a:rPr lang="ru-RU" i="1" dirty="0" smtClean="0">
                <a:solidFill>
                  <a:srgbClr val="FF0000"/>
                </a:solidFill>
              </a:rPr>
              <a:t>окончанием нужно </a:t>
            </a:r>
            <a:r>
              <a:rPr lang="ru-RU" b="1" i="1" dirty="0" smtClean="0"/>
              <a:t>занять свободный стул . </a:t>
            </a:r>
            <a:endParaRPr lang="ru-RU" b="1" i="1" dirty="0" smtClean="0"/>
          </a:p>
          <a:p>
            <a:endParaRPr lang="ru-RU" i="1" dirty="0"/>
          </a:p>
        </p:txBody>
      </p:sp>
      <p:pic>
        <p:nvPicPr>
          <p:cNvPr id="7" name="34 Дорожка 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151" y="1340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57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1. Обсудите с ребёнком, какой вид деятельности понравился больше всего?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2. Вспомните, как называется песня которую вы пели?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3. В какую музыкальную игру поиграли? 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908</TotalTime>
  <Words>208</Words>
  <Application>Microsoft Office PowerPoint</Application>
  <PresentationFormat>Экран (4:3)</PresentationFormat>
  <Paragraphs>50</Paragraphs>
  <Slides>8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107</cp:revision>
  <dcterms:created xsi:type="dcterms:W3CDTF">2014-02-09T19:12:44Z</dcterms:created>
  <dcterms:modified xsi:type="dcterms:W3CDTF">2020-12-10T14:54:19Z</dcterms:modified>
</cp:coreProperties>
</file>