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9"/>
  </p:notesMasterIdLst>
  <p:sldIdLst>
    <p:sldId id="256" r:id="rId2"/>
    <p:sldId id="268" r:id="rId3"/>
    <p:sldId id="269" r:id="rId4"/>
    <p:sldId id="303" r:id="rId5"/>
    <p:sldId id="271" r:id="rId6"/>
    <p:sldId id="298" r:id="rId7"/>
    <p:sldId id="30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«Волшебные нотки».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Заколдованный лес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1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танцуют хип-хоп, а мальчик держит старинный магнитофон | Премиум 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5391" b="10369"/>
          <a:stretch/>
        </p:blipFill>
        <p:spPr bwMode="auto">
          <a:xfrm>
            <a:off x="523232" y="275365"/>
            <a:ext cx="8244916" cy="658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-71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МБДОУ детский сад «Оленёнок»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232" y="823888"/>
            <a:ext cx="824491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Дистанционное занятие</a:t>
            </a:r>
          </a:p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(4 неделя - Ноябрь)</a:t>
            </a:r>
          </a:p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Подготовительная группа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416" y="6381328"/>
            <a:ext cx="8795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Музыкальный руководитель - Башкирцева Н.О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14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«Приставной шаг»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r>
              <a:rPr lang="ru-RU" sz="2000" dirty="0" smtClean="0">
                <a:latin typeface="Sitka Subheading" panose="02000505000000020004" pitchFamily="2" charset="0"/>
                <a:cs typeface="Times New Roman" pitchFamily="18" charset="0"/>
              </a:rPr>
              <a:t>Чётко приставлять пятку к пятке не поворачивая ступню. Выполнять 8 приставных шагов сначала вправо, затем влево.</a:t>
            </a:r>
            <a:endParaRPr lang="ru-RU" sz="2000" dirty="0">
              <a:latin typeface="Sitka Subheading" panose="02000505000000020004" pitchFamily="2" charset="0"/>
            </a:endParaRPr>
          </a:p>
        </p:txBody>
      </p:sp>
      <p:pic>
        <p:nvPicPr>
          <p:cNvPr id="7" name="Track No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32" y="3284984"/>
            <a:ext cx="609600" cy="609600"/>
          </a:xfrm>
          <a:prstGeom prst="rect">
            <a:avLst/>
          </a:prstGeom>
        </p:spPr>
      </p:pic>
      <p:pic>
        <p:nvPicPr>
          <p:cNvPr id="2050" name="Picture 2" descr="Музыкально-ритмические движения в детском саду, проведение занятий по  ритмике и хореографи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1" r="40091"/>
          <a:stretch/>
        </p:blipFill>
        <p:spPr bwMode="auto">
          <a:xfrm>
            <a:off x="4211960" y="2855843"/>
            <a:ext cx="47197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изкультурные минутки для дошкольников - online present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-1580" r="31" b="3179"/>
          <a:stretch/>
        </p:blipFill>
        <p:spPr bwMode="auto">
          <a:xfrm>
            <a:off x="-108519" y="-266142"/>
            <a:ext cx="9361039" cy="71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 гимнастика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. Кабалевский. Клоу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426" y="11663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7756" y="5445224"/>
            <a:ext cx="886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Прослушать музыкальное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Спросить, узнали кто это? Попросить детей нарисовать клоуна.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.Kabalevskij_-_Klouny_(mp3.m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песни &quot;Пёстрый колпачок&quot; к уроку &quot;Сказочные образы в музыке Э.  Грига&quot;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0" t="20475" r="3139"/>
          <a:stretch/>
        </p:blipFill>
        <p:spPr bwMode="auto">
          <a:xfrm>
            <a:off x="9754" y="4165521"/>
            <a:ext cx="3018470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pic>
        <p:nvPicPr>
          <p:cNvPr id="2" name="Track No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1412776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1052736"/>
            <a:ext cx="61206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          Георгий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Струве 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       </a:t>
            </a:r>
            <a:r>
              <a:rPr lang="ru-RU" sz="2000" b="1" u="sng" dirty="0" smtClean="0">
                <a:solidFill>
                  <a:srgbClr val="002060"/>
                </a:solidFill>
                <a:latin typeface="PT Sans"/>
              </a:rPr>
              <a:t>Песня «Пестрый Колпачок»</a:t>
            </a:r>
            <a:endParaRPr lang="ru-RU" sz="2000" b="1" u="sng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endParaRPr lang="ru-RU" sz="2000" b="1" dirty="0">
              <a:solidFill>
                <a:srgbClr val="002060"/>
              </a:solidFill>
              <a:latin typeface="PT Sans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1. Раз 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сидел веселый гном на пеньке под елкой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И латал свой колпачок хвойною иголкой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Ти - ла - ла, да </a:t>
            </a:r>
            <a:r>
              <a:rPr lang="ru-RU" sz="2000" b="1" dirty="0" err="1">
                <a:solidFill>
                  <a:srgbClr val="002060"/>
                </a:solidFill>
                <a:latin typeface="PT Sans"/>
              </a:rPr>
              <a:t>ти</a:t>
            </a:r>
            <a:r>
              <a:rPr lang="ru-RU" sz="2000" b="1" dirty="0">
                <a:solidFill>
                  <a:srgbClr val="002060"/>
                </a:solidFill>
                <a:latin typeface="PT Sans"/>
              </a:rPr>
              <a:t> - ла - ла на пеньке под елкой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>И латал свой колпачок хвойною иголкой.</a:t>
            </a:r>
          </a:p>
          <a:p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r>
              <a:rPr lang="ru-RU" sz="2000" b="1" dirty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2. Гному было много лет, он не удивлялся,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Что колпак за столько лет у него порвался.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Ти - ла - ла, да </a:t>
            </a:r>
            <a:r>
              <a:rPr lang="ru-RU" sz="2000" b="1" dirty="0" err="1" smtClean="0">
                <a:solidFill>
                  <a:srgbClr val="002060"/>
                </a:solidFill>
                <a:latin typeface="PT Sans"/>
              </a:rPr>
              <a:t>ти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 - ла - ла он не удивлялся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>Что колпак за столько лет у него порвался.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иллюстрация девушки танцы мальчика шуточная стилизованная Иллюстрация  вектора - иллюстрации насчитывающей иллюстрация, девушки: 828837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46" y="1341621"/>
            <a:ext cx="453650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«ПАРНЫЙ  ТАНЕЦ»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Хорватская народная мелодия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9411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легко и энергично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выполнять поскоки  с ноги на ногу в паре.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Вырабатывать правильную осанку: голову и корпус держать прямо.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Совершенствовать ритмическую точность и выразительность движений</a:t>
            </a:r>
          </a:p>
        </p:txBody>
      </p:sp>
      <p:pic>
        <p:nvPicPr>
          <p:cNvPr id="3" name="Track No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9875" y="23869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4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234403"/>
            <a:ext cx="66247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какое упражнение выполняли в начале занятия?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«Хороводный шаг»)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прослушали. Кто его написал?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(«Клоуны»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танцевать,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184</Words>
  <Application>Microsoft Office PowerPoint</Application>
  <PresentationFormat>Экран (4:3)</PresentationFormat>
  <Paragraphs>58</Paragraphs>
  <Slides>7</Slides>
  <Notes>6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PT Sans</vt:lpstr>
      <vt:lpstr>Sitka Subheading</vt:lpstr>
      <vt:lpstr>Times New Roman</vt:lpstr>
      <vt:lpstr>Trebuchet MS</vt:lpstr>
      <vt:lpstr>Wingdings 3</vt:lpstr>
      <vt:lpstr>Грань</vt:lpstr>
      <vt:lpstr>Презентация PowerPoint</vt:lpstr>
      <vt:lpstr>    </vt:lpstr>
      <vt:lpstr>Пальчиковая  гимнастика </vt:lpstr>
      <vt:lpstr>Презентация PowerPoint</vt:lpstr>
      <vt:lpstr>Презентация PowerPoint</vt:lpstr>
      <vt:lpstr> «ПАРНЫЙ  ТАНЕЦ»   Хорватская народная мелодия     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104</cp:revision>
  <dcterms:created xsi:type="dcterms:W3CDTF">2014-05-28T16:37:28Z</dcterms:created>
  <dcterms:modified xsi:type="dcterms:W3CDTF">2020-12-10T17:15:34Z</dcterms:modified>
</cp:coreProperties>
</file>