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27" r:id="rId2"/>
    <p:sldId id="369" r:id="rId3"/>
    <p:sldId id="362" r:id="rId4"/>
    <p:sldId id="375" r:id="rId5"/>
    <p:sldId id="376" r:id="rId6"/>
    <p:sldId id="373" r:id="rId7"/>
    <p:sldId id="374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60"/>
  </p:normalViewPr>
  <p:slideViewPr>
    <p:cSldViewPr>
      <p:cViewPr varScale="1">
        <p:scale>
          <a:sx n="70" d="100"/>
          <a:sy n="70" d="100"/>
        </p:scale>
        <p:origin x="135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3B50E-8A72-42C4-B962-9CA3F64EA535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11ECD-F580-409D-A0D5-7EA4268C3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940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11ECD-F580-409D-A0D5-7EA4268C3FA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547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11ECD-F580-409D-A0D5-7EA4268C3FA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747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AE6C0-9987-41D7-B0AE-878C9EBCB9E4}" type="datetimeFigureOut">
              <a:rPr lang="ru-RU"/>
              <a:pPr>
                <a:defRPr/>
              </a:pPr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78F22-875D-423D-A9A1-4438E6C39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FBCC4-E101-49FE-89FC-2424658845FA}" type="datetimeFigureOut">
              <a:rPr lang="ru-RU"/>
              <a:pPr>
                <a:defRPr/>
              </a:pPr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EE321-E9F6-4F04-98E8-879B58234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4FBB7-EDFC-4F7F-8FD7-DC1DDCA095BF}" type="datetimeFigureOut">
              <a:rPr lang="ru-RU"/>
              <a:pPr>
                <a:defRPr/>
              </a:pPr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F3C25-12E2-4AB0-86FE-45B6B0AAF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6B714-6FAE-4B2D-BB4C-35A796CD316E}" type="datetimeFigureOut">
              <a:rPr lang="ru-RU"/>
              <a:pPr>
                <a:defRPr/>
              </a:pPr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486D1-8CF0-4DFE-9A8C-3AE0C4E9E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E8E7A-4B20-4DA8-B72D-BA5EBF48D346}" type="datetimeFigureOut">
              <a:rPr lang="ru-RU"/>
              <a:pPr>
                <a:defRPr/>
              </a:pPr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13F35-49DB-4D8A-AE0F-7F196452B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694D5-3567-430A-A61B-7724031681CD}" type="datetimeFigureOut">
              <a:rPr lang="ru-RU"/>
              <a:pPr>
                <a:defRPr/>
              </a:pPr>
              <a:t>10.12.2020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E9078-EB01-44A5-866B-03C0CE738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03952-6D7D-4E87-9F24-4826AF0FF0D6}" type="datetimeFigureOut">
              <a:rPr lang="ru-RU"/>
              <a:pPr>
                <a:defRPr/>
              </a:pPr>
              <a:t>10.12.2020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B9A5A-1A04-4E60-B81C-131D465B5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64C23-A756-4904-B0B6-FA54A5D4713C}" type="datetimeFigureOut">
              <a:rPr lang="ru-RU"/>
              <a:pPr>
                <a:defRPr/>
              </a:pPr>
              <a:t>10.12.2020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B1608-0D64-421C-B530-8353A0B5F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26778-F811-41E9-BD2A-5E580E139A4B}" type="datetimeFigureOut">
              <a:rPr lang="ru-RU"/>
              <a:pPr>
                <a:defRPr/>
              </a:pPr>
              <a:t>10.12.2020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F805A-6BCB-4809-B76C-34839A458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5B637-048F-4B7F-AFD5-D4F1A26E8304}" type="datetimeFigureOut">
              <a:rPr lang="ru-RU"/>
              <a:pPr>
                <a:defRPr/>
              </a:pPr>
              <a:t>10.12.2020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D48D1-AFBF-4FF4-B924-CBD20FD1F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514AA-FFAC-4431-A1F0-0682E540FEFE}" type="datetimeFigureOut">
              <a:rPr lang="ru-RU"/>
              <a:pPr>
                <a:defRPr/>
              </a:pPr>
              <a:t>10.12.2020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979FF-5461-4145-93EB-5F616B85D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919C1D5-334D-4804-A2A4-D4B43453718D}" type="datetimeFigureOut">
              <a:rPr lang="ru-RU"/>
              <a:pPr>
                <a:defRPr/>
              </a:pPr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FD46EE0-3A17-451A-9474-2FC922C7F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jpe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jpe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лавная - Педагогический экспре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2985700"/>
            <a:ext cx="3960441" cy="293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WordArt 3"/>
          <p:cNvSpPr>
            <a:spLocks noChangeArrowheads="1" noChangeShapeType="1" noTextEdit="1"/>
          </p:cNvSpPr>
          <p:nvPr/>
        </p:nvSpPr>
        <p:spPr bwMode="auto">
          <a:xfrm>
            <a:off x="2500313" y="1582738"/>
            <a:ext cx="3429000" cy="2970212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834212"/>
              </a:avLst>
            </a:prstTxWarp>
          </a:bodyPr>
          <a:lstStyle/>
          <a:p>
            <a:pPr algn="ctr"/>
            <a:endParaRPr lang="ru-RU" sz="2000" kern="10" spc="40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CC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3079" name="Прямоугольник 9"/>
          <p:cNvSpPr>
            <a:spLocks noChangeArrowheads="1"/>
          </p:cNvSpPr>
          <p:nvPr/>
        </p:nvSpPr>
        <p:spPr bwMode="auto">
          <a:xfrm>
            <a:off x="0" y="0"/>
            <a:ext cx="8796536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МБДОУ детский сад «Оленёнок»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3333FF"/>
                </a:solidFill>
                <a:latin typeface="Sitka Small" panose="02000505000000020004" pitchFamily="2" charset="0"/>
                <a:cs typeface="Times New Roman" pitchFamily="18" charset="0"/>
              </a:rPr>
              <a:t>Дистанционное музыкальное занятие</a:t>
            </a:r>
          </a:p>
          <a:p>
            <a:pPr algn="ctr"/>
            <a:r>
              <a:rPr lang="ru-RU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(4 </a:t>
            </a:r>
            <a:r>
              <a:rPr lang="ru-RU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неделя, Ноябрь</a:t>
            </a:r>
            <a:r>
              <a:rPr lang="ru-RU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Старшая </a:t>
            </a:r>
            <a:r>
              <a:rPr lang="ru-RU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 - Башкирцева Н.О.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1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" y="0"/>
            <a:ext cx="9144000" cy="70098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248803"/>
            <a:ext cx="8435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Музыкальное произведение:  </a:t>
            </a:r>
            <a:r>
              <a:rPr lang="ru-RU" b="1" i="1" dirty="0" smtClean="0">
                <a:solidFill>
                  <a:srgbClr val="002060"/>
                </a:solidFill>
              </a:rPr>
              <a:t>Русская народная мелодия</a:t>
            </a:r>
            <a:endParaRPr lang="ru-RU" b="1" i="1" dirty="0"/>
          </a:p>
        </p:txBody>
      </p:sp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-37548" y="28634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Музыкально-ритмическое движение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8760" y="959795"/>
            <a:ext cx="80032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Танцевальное движение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Топотушки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Рекомендации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родителям: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ыполнять движение в разных направлениях, топающим шагом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35 Дорожка 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7704" y="2958407"/>
            <a:ext cx="609600" cy="609600"/>
          </a:xfrm>
          <a:prstGeom prst="rect">
            <a:avLst/>
          </a:prstGeom>
        </p:spPr>
      </p:pic>
      <p:pic>
        <p:nvPicPr>
          <p:cNvPr id="1026" name="Picture 2" descr="Топотушк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41304"/>
            <a:ext cx="5379523" cy="358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41011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узыкальные инструменты в загадках | Елькина Анджела Валентинов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452"/>
            <a:ext cx="9144000" cy="64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0" y="-17213"/>
            <a:ext cx="9144000" cy="46166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Музыкальные загадки</a:t>
            </a:r>
            <a:endParaRPr lang="ru-RU" sz="2400" b="1" i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36683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1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793" y="-151866"/>
            <a:ext cx="9144000" cy="70098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7866" y="4869160"/>
            <a:ext cx="8435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Музыкальное произведение:  </a:t>
            </a:r>
            <a:r>
              <a:rPr lang="ru-RU" b="1" dirty="0" smtClean="0"/>
              <a:t>«Полька» </a:t>
            </a:r>
            <a:r>
              <a:rPr lang="ru-RU" dirty="0" smtClean="0"/>
              <a:t>музыка П.И. Чайковского</a:t>
            </a:r>
          </a:p>
          <a:p>
            <a:pPr algn="ctr"/>
            <a:r>
              <a:rPr lang="ru-RU" dirty="0" smtClean="0"/>
              <a:t>Прослушать «Польку»  - фортепианное исполнение.</a:t>
            </a:r>
          </a:p>
          <a:p>
            <a:pPr algn="ctr"/>
            <a:r>
              <a:rPr lang="ru-RU" dirty="0" smtClean="0"/>
              <a:t>Предложить потанцевать изменяя движения в соответствии с музыкой (трехчастная форма).</a:t>
            </a:r>
          </a:p>
          <a:p>
            <a:pPr algn="ctr"/>
            <a:endParaRPr lang="ru-RU" b="1" i="1" dirty="0"/>
          </a:p>
        </p:txBody>
      </p:sp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-37548" y="28634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Слушание  музыки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17 Дорожка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2854" y="1567864"/>
            <a:ext cx="609600" cy="609600"/>
          </a:xfrm>
          <a:prstGeom prst="rect">
            <a:avLst/>
          </a:prstGeom>
        </p:spPr>
      </p:pic>
      <p:pic>
        <p:nvPicPr>
          <p:cNvPr id="4098" name="Picture 2" descr="Презентация на тему: &quot;Танцевальные ритмы в музыке П.И.Чайковского Полька.&quot;.  Скачать бесплатно и без регистрации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3" t="6391" r="23298" b="22736"/>
          <a:stretch/>
        </p:blipFill>
        <p:spPr bwMode="auto">
          <a:xfrm>
            <a:off x="4788024" y="942416"/>
            <a:ext cx="3671615" cy="377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85628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reative solfege - Креативное сольфеджио: Давид Львов-Компанеец / Сергей  Богомазов &quot;Снежная песенка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5" y="13808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5976" y="24208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6150" name="Picture 6" descr="http://player.myshared.ru/6/590273/slides/slide_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717" r="388" b="8884"/>
          <a:stretch/>
        </p:blipFill>
        <p:spPr bwMode="auto">
          <a:xfrm>
            <a:off x="1915876" y="2019980"/>
            <a:ext cx="7209867" cy="480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18864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«Снежная песенка» </a:t>
            </a:r>
            <a:r>
              <a:rPr lang="ru-RU" sz="2000" b="1" i="1" dirty="0" smtClean="0">
                <a:solidFill>
                  <a:srgbClr val="002060"/>
                </a:solidFill>
              </a:rPr>
              <a:t>муз. Д. Львова-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Компанейца</a:t>
            </a:r>
            <a:endParaRPr lang="ru-RU" sz="2000" b="1" i="1" dirty="0" smtClean="0">
              <a:solidFill>
                <a:srgbClr val="002060"/>
              </a:solidFill>
            </a:endParaRPr>
          </a:p>
        </p:txBody>
      </p:sp>
      <p:pic>
        <p:nvPicPr>
          <p:cNvPr id="2" name="42 Дорожка 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9592" y="50131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2963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Марш Песня Тане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72816"/>
            <a:ext cx="457112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827584" y="210885"/>
            <a:ext cx="79025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Пляска   </a:t>
            </a:r>
            <a:r>
              <a:rPr lang="ru-RU" sz="2000" b="1" i="1" u="sng" dirty="0" smtClean="0">
                <a:solidFill>
                  <a:srgbClr val="002060"/>
                </a:solidFill>
              </a:rPr>
              <a:t>«Потанцуй со мной дружок»</a:t>
            </a:r>
            <a:endParaRPr lang="ru-RU" sz="2000" b="1" i="1" u="sng" dirty="0" smtClean="0">
              <a:solidFill>
                <a:srgbClr val="002060"/>
              </a:solidFill>
            </a:endParaRPr>
          </a:p>
        </p:txBody>
      </p:sp>
      <p:pic>
        <p:nvPicPr>
          <p:cNvPr id="3" name="47 Дорожка 4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3648" y="29047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7343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1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34591" cy="68509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560" y="692696"/>
            <a:ext cx="806489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Рефлексия</a:t>
            </a:r>
          </a:p>
          <a:p>
            <a:pPr algn="ctr"/>
            <a:endParaRPr lang="ru-RU" sz="2000" b="1" i="1" dirty="0"/>
          </a:p>
          <a:p>
            <a:pPr algn="ctr"/>
            <a:endParaRPr lang="ru-RU" sz="2000" b="1" i="1" dirty="0" smtClean="0"/>
          </a:p>
          <a:p>
            <a:pPr algn="ctr"/>
            <a:endParaRPr lang="ru-RU" sz="2000" dirty="0"/>
          </a:p>
          <a:p>
            <a:pPr algn="ctr"/>
            <a:r>
              <a:rPr lang="ru-RU" sz="2400" b="1" dirty="0" smtClean="0"/>
              <a:t>1. Обсудите с ребёнком, какой вид деятельности понравился больше всего?</a:t>
            </a:r>
          </a:p>
          <a:p>
            <a:pPr algn="ctr"/>
            <a:endParaRPr lang="ru-RU" sz="2400" b="1" dirty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2. Вспомните, как называется песня которую вы пели?</a:t>
            </a:r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  <a:p>
            <a:pPr algn="ctr"/>
            <a:r>
              <a:rPr lang="ru-RU" sz="2400" b="1" dirty="0" smtClean="0"/>
              <a:t>3. </a:t>
            </a:r>
            <a:r>
              <a:rPr lang="ru-RU" sz="2400" b="1" dirty="0" smtClean="0"/>
              <a:t>Про какие музыкальные инструменты отгадали загадки</a:t>
            </a:r>
            <a:r>
              <a:rPr lang="ru-RU" sz="2400" b="1" dirty="0" smtClean="0"/>
              <a:t>? </a:t>
            </a:r>
            <a:endParaRPr lang="ru-RU" sz="2400" b="1" dirty="0" smtClean="0"/>
          </a:p>
          <a:p>
            <a:pPr algn="ctr"/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35395278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928</TotalTime>
  <Words>134</Words>
  <Application>Microsoft Office PowerPoint</Application>
  <PresentationFormat>Экран (4:3)</PresentationFormat>
  <Paragraphs>40</Paragraphs>
  <Slides>7</Slides>
  <Notes>2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 Unicode MS</vt:lpstr>
      <vt:lpstr>Arial</vt:lpstr>
      <vt:lpstr>Calibri</vt:lpstr>
      <vt:lpstr>Sitka Small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Составили воспитатели: Бахуринская С.Г., Волобуева Т.А</dc:title>
  <dc:creator>Башкирцева Наталья Олеговна</dc:creator>
  <cp:keywords>Оленёнок</cp:keywords>
  <cp:lastModifiedBy>Пользователь Windows</cp:lastModifiedBy>
  <cp:revision>111</cp:revision>
  <dcterms:created xsi:type="dcterms:W3CDTF">2014-02-09T19:12:44Z</dcterms:created>
  <dcterms:modified xsi:type="dcterms:W3CDTF">2020-12-10T16:29:43Z</dcterms:modified>
</cp:coreProperties>
</file>