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62" r:id="rId4"/>
    <p:sldId id="263" r:id="rId5"/>
    <p:sldId id="264" r:id="rId6"/>
    <p:sldId id="265" r:id="rId7"/>
    <p:sldId id="259" r:id="rId8"/>
    <p:sldId id="261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0000"/>
    <a:srgbClr val="007A00"/>
    <a:srgbClr val="8A0000"/>
    <a:srgbClr val="CC0000"/>
    <a:srgbClr val="6C0000"/>
    <a:srgbClr val="005000"/>
    <a:srgbClr val="194B32"/>
    <a:srgbClr val="006600"/>
    <a:srgbClr val="75380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86DDDE-3C24-42F7-AD86-2E92357493A0}" type="datetimeFigureOut">
              <a:rPr lang="ru-RU" smtClean="0"/>
              <a:pPr/>
              <a:t>21.10.2020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EAE15F-6247-4BFE-8560-255CB9D3AF3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img-fotki.yandex.ru/get/5409/28257045.617/0_700a5_e595e280_XL.png" TargetMode="External"/><Relationship Id="rId2" Type="http://schemas.openxmlformats.org/officeDocument/2006/relationships/hyperlink" Target="http://www.thewallpapers.org/photo/34830/abstract-colorfull-028.jpg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908720"/>
            <a:ext cx="7200800" cy="18002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Музыкальное занятие </a:t>
            </a: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№</a:t>
            </a:r>
            <a:r>
              <a:rPr lang="en-US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Октябрь</a:t>
            </a:r>
            <a:b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spc="50" dirty="0" smtClean="0">
                <a:ln w="11430"/>
                <a:solidFill>
                  <a:srgbClr val="8A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подготовительная к школе группа</a:t>
            </a:r>
            <a:endParaRPr lang="ru-RU" sz="4000" b="1" spc="50" dirty="0">
              <a:ln w="11430"/>
              <a:solidFill>
                <a:srgbClr val="8A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99592" y="3501008"/>
            <a:ext cx="46085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Составила презентацию по программе </a:t>
            </a:r>
            <a:r>
              <a:rPr lang="ru-RU" sz="2400" b="1" dirty="0" err="1" smtClean="0"/>
              <a:t>И.Каплуновой</a:t>
            </a:r>
            <a:r>
              <a:rPr lang="ru-RU" sz="2400" b="1" dirty="0" smtClean="0"/>
              <a:t>,</a:t>
            </a:r>
          </a:p>
          <a:p>
            <a:pPr algn="ctr"/>
            <a:r>
              <a:rPr lang="ru-RU" sz="2400" b="1" dirty="0" err="1" smtClean="0"/>
              <a:t>И.Новоскольцевой</a:t>
            </a:r>
            <a:r>
              <a:rPr lang="ru-RU" sz="2400" b="1" dirty="0" smtClean="0"/>
              <a:t> «Ладушки»:</a:t>
            </a:r>
          </a:p>
          <a:p>
            <a:pPr algn="ctr"/>
            <a:endParaRPr lang="ru-RU" sz="600" b="1" dirty="0" smtClean="0"/>
          </a:p>
          <a:p>
            <a:pPr algn="ctr"/>
            <a:r>
              <a:rPr lang="ru-RU" sz="2400" i="1" dirty="0" err="1" smtClean="0"/>
              <a:t>Емелова</a:t>
            </a:r>
            <a:r>
              <a:rPr lang="ru-RU" sz="2400" i="1" dirty="0" smtClean="0"/>
              <a:t> Ольга Николаевна</a:t>
            </a:r>
          </a:p>
          <a:p>
            <a:pPr algn="ctr"/>
            <a:r>
              <a:rPr lang="ru-RU" sz="2400" i="1" dirty="0" smtClean="0"/>
              <a:t>Музыкальный руководитель</a:t>
            </a:r>
          </a:p>
          <a:p>
            <a:pPr algn="ctr"/>
            <a:r>
              <a:rPr lang="ru-RU" sz="2400" i="1" dirty="0" smtClean="0"/>
              <a:t>МБДОУ д/с «Оленёнок»,</a:t>
            </a:r>
          </a:p>
          <a:p>
            <a:pPr algn="ctr"/>
            <a:r>
              <a:rPr lang="ru-RU" sz="2400" i="1" dirty="0" smtClean="0"/>
              <a:t>п.Тазовский,2020г.</a:t>
            </a:r>
          </a:p>
          <a:p>
            <a:pPr algn="ctr"/>
            <a:endParaRPr lang="ru-RU" sz="2400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611560" y="166725"/>
            <a:ext cx="7776864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Слушание музыки</a:t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Ю.Ефимов</a:t>
            </a:r>
            <a:r>
              <a:rPr lang="ru-RU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«Вальс Игрушек»</a:t>
            </a:r>
            <a:endParaRPr lang="ru-RU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484784"/>
            <a:ext cx="9036496" cy="4525963"/>
          </a:xfrm>
        </p:spPr>
        <p:txBody>
          <a:bodyPr/>
          <a:lstStyle/>
          <a:p>
            <a:pPr marL="0" indent="0" algn="ctr">
              <a:buNone/>
            </a:pPr>
            <a:r>
              <a:rPr lang="ru-RU" sz="2400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Слушая музыка  </a:t>
            </a:r>
            <a:r>
              <a:rPr lang="ru-RU" sz="2400" dirty="0" err="1" smtClean="0">
                <a:solidFill>
                  <a:srgbClr val="007A00"/>
                </a:solidFill>
                <a:latin typeface="Comic Sans MS" panose="030F0702030302020204" pitchFamily="66" charset="0"/>
              </a:rPr>
              <a:t>станевать</a:t>
            </a:r>
            <a:r>
              <a:rPr lang="ru-RU" sz="2400" dirty="0" smtClean="0">
                <a:solidFill>
                  <a:srgbClr val="007A00"/>
                </a:solidFill>
                <a:latin typeface="Comic Sans MS" panose="030F0702030302020204" pitchFamily="66" charset="0"/>
              </a:rPr>
              <a:t> вальс бабочек, цветов, птиц и т.д.</a:t>
            </a:r>
            <a:endParaRPr lang="ru-RU" sz="2400" dirty="0" smtClean="0">
              <a:solidFill>
                <a:srgbClr val="007A0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endParaRPr lang="ru-RU" dirty="0">
              <a:solidFill>
                <a:srgbClr val="007A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Вальс игрушек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7544" y="1941910"/>
            <a:ext cx="8225367" cy="46267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683568" y="822102"/>
            <a:ext cx="7776864" cy="77809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Пальчиковая игра </a:t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«Куколка» </a:t>
            </a:r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540" y="1598538"/>
            <a:ext cx="7447892" cy="5062239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1634">
            <a:off x="5508418" y="1007201"/>
            <a:ext cx="4060398" cy="285750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5408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Пение </a:t>
            </a: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«Улыбнись и пой»</a:t>
            </a:r>
            <a:r>
              <a:rPr lang="ru-RU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3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3600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2700" dirty="0" err="1" smtClean="0">
                <a:solidFill>
                  <a:srgbClr val="002060"/>
                </a:solidFill>
                <a:latin typeface="Comic Sans MS" panose="030F0702030302020204" pitchFamily="66" charset="0"/>
              </a:rPr>
              <a:t>муз.и</a:t>
            </a:r>
            <a:r>
              <a:rPr lang="ru-RU" sz="27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700" dirty="0" err="1">
                <a:solidFill>
                  <a:srgbClr val="002060"/>
                </a:solidFill>
                <a:latin typeface="Comic Sans MS" panose="030F0702030302020204" pitchFamily="66" charset="0"/>
              </a:rPr>
              <a:t>сл.А.Петряшевой</a:t>
            </a:r>
            <a:r>
              <a:rPr lang="ru-RU" sz="3600" dirty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sz="3600" dirty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ru-RU" sz="3600" b="1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002060"/>
                </a:solidFill>
                <a:latin typeface="Comic Sans MS" panose="030F0702030302020204" pitchFamily="66" charset="0"/>
              </a:rPr>
            </a:br>
            <a:endParaRPr lang="ru-RU" sz="27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872128"/>
            <a:ext cx="784887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1.Если </a:t>
            </a:r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грустно тебе и ненастье в душе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Если дождь не прошёл стороной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Просто вспомни скорей лица старых друзей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Не грусти, улыбнись и пой.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Просто вспомни скорей лица старых друзей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Не грусти, улыбнись и пой.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2.</a:t>
            </a:r>
            <a:endParaRPr lang="ru-RU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Старый друг он поймёт, бросит всё и придёт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Защитить от обиды любой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Стихнет боль от обид, если друг говорит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Не грусти, улыбнись и пой.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Стихнет боль от обид, если друг говорит </a:t>
            </a:r>
          </a:p>
          <a:p>
            <a:r>
              <a:rPr lang="ru-RU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  Не грусти, улыбнись и пой. </a:t>
            </a: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ru-RU" sz="20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018456" y="5733257"/>
            <a:ext cx="7369968" cy="1296143"/>
          </a:xfrm>
        </p:spPr>
        <p:txBody>
          <a:bodyPr numCol="2">
            <a:normAutofit/>
          </a:bodyPr>
          <a:lstStyle/>
          <a:p>
            <a:r>
              <a:rPr lang="ru-RU" sz="2800" b="1" dirty="0" smtClean="0">
                <a:solidFill>
                  <a:srgbClr val="7A0000"/>
                </a:solidFill>
              </a:rPr>
              <a:t>Фонограмма с текстом</a:t>
            </a:r>
          </a:p>
          <a:p>
            <a:r>
              <a:rPr lang="ru-RU" sz="2800" b="1" dirty="0" smtClean="0">
                <a:solidFill>
                  <a:srgbClr val="7A0000"/>
                </a:solidFill>
              </a:rPr>
              <a:t>Фонограмма без текста</a:t>
            </a:r>
            <a:endParaRPr lang="ru-RU" sz="2800" b="1" dirty="0">
              <a:solidFill>
                <a:srgbClr val="7A0000"/>
              </a:solidFill>
            </a:endParaRPr>
          </a:p>
        </p:txBody>
      </p:sp>
      <p:pic>
        <p:nvPicPr>
          <p:cNvPr id="5" name="Детская - Улыбнись и по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87824" y="6248400"/>
            <a:ext cx="609600" cy="609600"/>
          </a:xfrm>
          <a:prstGeom prst="rect">
            <a:avLst/>
          </a:prstGeom>
        </p:spPr>
      </p:pic>
      <p:pic>
        <p:nvPicPr>
          <p:cNvPr id="6" name="ДоМиНиКа (белор.) - Улыбнись и пой (minus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0232" y="6213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74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3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5649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омашковые ритмы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2351" y="161344"/>
            <a:ext cx="8579295" cy="6435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Музицирование</a:t>
            </a:r>
            <a:br>
              <a:rPr lang="ru-RU" dirty="0" smtClean="0">
                <a:solidFill>
                  <a:srgbClr val="7A0000"/>
                </a:solidFill>
                <a:latin typeface="Comic Sans MS" panose="030F0702030302020204" pitchFamily="66" charset="0"/>
              </a:rPr>
            </a:br>
            <a:endParaRPr lang="ru-RU" dirty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5812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90266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Игра «Пугало»</a:t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ru-RU" sz="3100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Карельская народная мелодия</a:t>
            </a:r>
            <a: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/>
            </a:r>
            <a:br>
              <a:rPr lang="ru-RU" dirty="0" smtClean="0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ru-RU" sz="40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988840"/>
            <a:ext cx="4320480" cy="4137323"/>
          </a:xfrm>
        </p:spPr>
        <p:txBody>
          <a:bodyPr>
            <a:normAutofit/>
          </a:bodyPr>
          <a:lstStyle/>
          <a:p>
            <a:endParaRPr lang="ru-RU" dirty="0" smtClean="0">
              <a:solidFill>
                <a:srgbClr val="C00000"/>
              </a:solidFill>
              <a:latin typeface="Comic Sans MS" panose="030F0702030302020204" pitchFamily="66" charset="0"/>
            </a:endParaRPr>
          </a:p>
          <a:p>
            <a:r>
              <a:rPr lang="ru-RU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Действия выполнять по тексту песенки-игры</a:t>
            </a:r>
            <a:endParaRPr lang="ru-RU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82559"/>
            <a:ext cx="4033825" cy="3561243"/>
          </a:xfrm>
          <a:prstGeom prst="rect">
            <a:avLst/>
          </a:prstGeom>
        </p:spPr>
      </p:pic>
      <p:pic>
        <p:nvPicPr>
          <p:cNvPr id="5" name="Игра - Пугало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9752" y="443711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660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7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одержимое 5"/>
          <p:cNvSpPr>
            <a:spLocks noGrp="1"/>
          </p:cNvSpPr>
          <p:nvPr>
            <p:ph idx="1"/>
          </p:nvPr>
        </p:nvSpPr>
        <p:spPr>
          <a:xfrm>
            <a:off x="611560" y="2348880"/>
            <a:ext cx="8352928" cy="5328592"/>
          </a:xfrm>
        </p:spPr>
        <p:txBody>
          <a:bodyPr>
            <a:norm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ru-RU" sz="8000" dirty="0" smtClean="0">
                <a:solidFill>
                  <a:srgbClr val="7A0000"/>
                </a:solidFill>
                <a:latin typeface="Comic Sans MS" panose="030F0702030302020204" pitchFamily="66" charset="0"/>
              </a:rPr>
              <a:t>Молодцы!!!!</a:t>
            </a:r>
            <a:endParaRPr lang="ru-RU" sz="8000" b="1" i="1" dirty="0" smtClean="0">
              <a:solidFill>
                <a:srgbClr val="7A0000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5"/>
          <p:cNvSpPr>
            <a:spLocks noGrp="1"/>
          </p:cNvSpPr>
          <p:nvPr>
            <p:ph idx="1"/>
          </p:nvPr>
        </p:nvSpPr>
        <p:spPr>
          <a:xfrm>
            <a:off x="467544" y="1484784"/>
            <a:ext cx="8352928" cy="3960440"/>
          </a:xfrm>
        </p:spPr>
        <p:txBody>
          <a:bodyPr>
            <a:noAutofit/>
          </a:bodyPr>
          <a:lstStyle/>
          <a:p>
            <a:pPr algn="ctr"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r>
              <a:rPr lang="ru-RU" sz="2400" b="1" dirty="0" smtClean="0"/>
              <a:t>Шаблон сделан в программе </a:t>
            </a:r>
            <a:r>
              <a:rPr lang="en-US" sz="2400" b="1" dirty="0" smtClean="0"/>
              <a:t>Adobe Photoshop</a:t>
            </a:r>
            <a:r>
              <a:rPr lang="ru-RU" sz="2400" b="1" dirty="0" smtClean="0"/>
              <a:t> </a:t>
            </a:r>
            <a:endParaRPr lang="ru-RU" sz="1800" b="1" dirty="0" smtClean="0"/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None/>
            </a:pPr>
            <a:endParaRPr lang="ru-RU" sz="1800" b="1" dirty="0" smtClean="0"/>
          </a:p>
          <a:p>
            <a:pPr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en-US" sz="2000" u="sng" dirty="0" smtClean="0">
                <a:hlinkClick r:id="rId2"/>
              </a:rPr>
              <a:t>http://www.thewallpapers.org/photo/34830/abstract-colorfull-028.jpg</a:t>
            </a:r>
            <a:r>
              <a:rPr lang="ru-RU" sz="2000" u="sng" dirty="0" smtClean="0"/>
              <a:t> </a:t>
            </a:r>
            <a:r>
              <a:rPr lang="en-US" sz="2000" b="1" dirty="0" smtClean="0"/>
              <a:t>      </a:t>
            </a:r>
            <a:r>
              <a:rPr lang="ru-RU" sz="2000" b="1" dirty="0" smtClean="0"/>
              <a:t>картинка для создания фона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1800" u="sng" dirty="0" smtClean="0">
                <a:hlinkClick r:id="rId3"/>
              </a:rPr>
              <a:t>http://img-fotki.yandex.ru/get/5409/28257045.617/0_700a5_e595e280_XL.png</a:t>
            </a:r>
            <a:r>
              <a:rPr lang="ru-RU" sz="1800" u="sng" dirty="0" smtClean="0"/>
              <a:t> </a:t>
            </a:r>
            <a:r>
              <a:rPr lang="en-US" sz="2000" dirty="0" smtClean="0"/>
              <a:t>  </a:t>
            </a:r>
            <a:r>
              <a:rPr lang="ru-RU" sz="2000" dirty="0" smtClean="0"/>
              <a:t>       </a:t>
            </a:r>
            <a:r>
              <a:rPr lang="ru-RU" sz="2000" b="1" dirty="0" smtClean="0"/>
              <a:t>лиственная виньетка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r>
              <a:rPr lang="ru-RU" sz="2000" b="1" dirty="0"/>
              <a:t>Сайт: </a:t>
            </a:r>
            <a:r>
              <a:rPr lang="en-US" sz="2000" b="1" dirty="0"/>
              <a:t>http://elenaranko.ucoz.ru/ </a:t>
            </a:r>
          </a:p>
          <a:p>
            <a:pPr lvl="0">
              <a:spcBef>
                <a:spcPts val="0"/>
              </a:spcBef>
              <a:buClr>
                <a:srgbClr val="6C0000"/>
              </a:buClr>
              <a:buSzPct val="80000"/>
              <a:buFont typeface="Wingdings" pitchFamily="2" charset="2"/>
              <a:buChar char="Ø"/>
            </a:pPr>
            <a:endParaRPr lang="en-US" sz="2000" b="1" dirty="0" smtClean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6864" cy="792088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C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Источники</a:t>
            </a:r>
            <a:endParaRPr lang="ru-RU" dirty="0">
              <a:solidFill>
                <a:srgbClr val="C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6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C0000"/>
      </a:hlink>
      <a:folHlink>
        <a:srgbClr val="974806"/>
      </a:folHlink>
    </a:clrScheme>
    <a:fontScheme name="Другая 1">
      <a:majorFont>
        <a:latin typeface="Times New Roman"/>
        <a:ea typeface=""/>
        <a:cs typeface="Times New Roman"/>
      </a:majorFont>
      <a:minorFont>
        <a:latin typeface="Times New Roman"/>
        <a:ea typeface=""/>
        <a:cs typeface="Times New Roma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1003</TotalTime>
  <Words>187</Words>
  <Application>Microsoft Office PowerPoint</Application>
  <PresentationFormat>Экран (4:3)</PresentationFormat>
  <Paragraphs>40</Paragraphs>
  <Slides>8</Slides>
  <Notes>0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3" baseType="lpstr">
      <vt:lpstr>Arial</vt:lpstr>
      <vt:lpstr>Comic Sans MS</vt:lpstr>
      <vt:lpstr>Times New Roman</vt:lpstr>
      <vt:lpstr>Wingdings</vt:lpstr>
      <vt:lpstr>Тема Office</vt:lpstr>
      <vt:lpstr>Музыкальное занятие №4 Октябрь подготовительная к школе группа</vt:lpstr>
      <vt:lpstr> Слушание музыки Ю.Ефимов «Вальс Игрушек»</vt:lpstr>
      <vt:lpstr>Пальчиковая игра  «Куколка»  </vt:lpstr>
      <vt:lpstr>Пение «Улыбнись и пой»  муз.и сл.А.Петряшевой   </vt:lpstr>
      <vt:lpstr>Музицирование </vt:lpstr>
      <vt:lpstr>Игра «Пугало»  Карельская народная мелодия </vt:lpstr>
      <vt:lpstr>Презентация PowerPoint</vt:lpstr>
      <vt:lpstr>Источники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Пользователь Windows</cp:lastModifiedBy>
  <cp:revision>41</cp:revision>
  <dcterms:created xsi:type="dcterms:W3CDTF">2014-08-08T16:01:14Z</dcterms:created>
  <dcterms:modified xsi:type="dcterms:W3CDTF">2020-10-21T15:07:58Z</dcterms:modified>
</cp:coreProperties>
</file>