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8" r:id="rId3"/>
    <p:sldId id="292" r:id="rId4"/>
    <p:sldId id="315" r:id="rId5"/>
    <p:sldId id="282" r:id="rId6"/>
    <p:sldId id="299" r:id="rId7"/>
    <p:sldId id="316" r:id="rId8"/>
    <p:sldId id="291" r:id="rId9"/>
    <p:sldId id="278" r:id="rId10"/>
    <p:sldId id="283" r:id="rId11"/>
    <p:sldId id="318" r:id="rId12"/>
    <p:sldId id="319" r:id="rId13"/>
    <p:sldId id="317" r:id="rId14"/>
    <p:sldId id="320" r:id="rId15"/>
    <p:sldId id="275" r:id="rId16"/>
    <p:sldId id="302" r:id="rId17"/>
    <p:sldId id="301" r:id="rId18"/>
    <p:sldId id="314" r:id="rId19"/>
    <p:sldId id="312" r:id="rId20"/>
    <p:sldId id="310" r:id="rId21"/>
    <p:sldId id="311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FE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24" autoAdjust="0"/>
  </p:normalViewPr>
  <p:slideViewPr>
    <p:cSldViewPr>
      <p:cViewPr>
        <p:scale>
          <a:sx n="77" d="100"/>
          <a:sy n="77" d="100"/>
        </p:scale>
        <p:origin x="-117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12776"/>
            <a:ext cx="6143668" cy="1800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на тему: «Удивительная СОЛЬ»</a:t>
            </a:r>
            <a:endParaRPr lang="ru-RU" sz="28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3573016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Печникова Н.Н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373216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Тазовский 2020г.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</a:rPr>
              <a:t>Соль для животных.</a:t>
            </a: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6146" name="Picture 2" descr="https://im2-tub-ru.yandex.net/i?id=764d9654dcf30f7b4c07bc8a2e0a8c1b&amp;n=33&amp;h=215&amp;w=2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18" y="404664"/>
            <a:ext cx="3167854" cy="237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1.gamespot.com/uploads/original/1538/15380028/3131775-1710842497-b5b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571061"/>
            <a:ext cx="4486275" cy="3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4fb5a6b4ffbe35dd78400b83bff389f3&amp;n=33&amp;h=215&amp;w=3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2981325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5.infourok.ru/uploads/ex/0e57/000c7dee-95c7592a/img14.jpg"/>
          <p:cNvPicPr>
            <a:picLocks noChangeAspect="1" noChangeArrowheads="1"/>
          </p:cNvPicPr>
          <p:nvPr/>
        </p:nvPicPr>
        <p:blipFill>
          <a:blip r:embed="rId2" cstate="print"/>
          <a:srcRect t="12956" r="-475"/>
          <a:stretch>
            <a:fillRect/>
          </a:stretch>
        </p:blipFill>
        <p:spPr bwMode="auto">
          <a:xfrm>
            <a:off x="179512" y="188640"/>
            <a:ext cx="8712968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0d6d/00081034-2949bb86/img26.jpg"/>
          <p:cNvPicPr>
            <a:picLocks noChangeAspect="1" noChangeArrowheads="1"/>
          </p:cNvPicPr>
          <p:nvPr/>
        </p:nvPicPr>
        <p:blipFill>
          <a:blip r:embed="rId2" cstate="print"/>
          <a:srcRect l="2750" t="12791" r="2751"/>
          <a:stretch>
            <a:fillRect/>
          </a:stretch>
        </p:blipFill>
        <p:spPr bwMode="auto">
          <a:xfrm>
            <a:off x="251520" y="332656"/>
            <a:ext cx="864096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0466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Физкультминутка. 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Я прошу в круг всех встать,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 команды выполнять.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Все дышите! Не дышите!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Всё в порядке? Отдохните!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Вместе руки поднимите!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Превосходно, опустите!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Наклонитесь, разогнитесь,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 носочки поднимитесь!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Приседайте, выпрямляйтесь,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Встаньте прямо – улыбайтесь!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Да, осмотром я довольна,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Из ребят никто не болен.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Каждый весел и здоров. И к заданию готов!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s://funforkids.ru/pictures/exercise/exercise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02433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www.techradius.com/stati/%D1%88%D0%BA%D0%BE%D0%BB%D1%8C%D0%BD%D0%B8%D0%BA%D0%B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33509" cy="582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422" y="0"/>
            <a:ext cx="574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Правила поведения в лаборатории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170" name="Picture 2" descr="http://askinmask.com/wp-content/uploads/2014/8/kak-prekratit-bol-v-glazah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85" y="1068792"/>
            <a:ext cx="2340417" cy="175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375" y="70601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Не трогать руками глаза.</a:t>
            </a:r>
          </a:p>
        </p:txBody>
      </p:sp>
      <p:pic>
        <p:nvPicPr>
          <p:cNvPr id="7172" name="Picture 4" descr="https://im1-tub-ru.yandex.net/i?id=1cb1221e2c4106ca3f1b706047dcd5ab&amp;n=33&amp;h=215&amp;w=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97" y="3314046"/>
            <a:ext cx="2047875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375" y="2973444"/>
            <a:ext cx="22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2- Соблюдать тишину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749443"/>
            <a:ext cx="391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3- Не толкать соседа во время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8306" y="3019610"/>
            <a:ext cx="296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5- Выполнил и положи на место</a:t>
            </a:r>
          </a:p>
        </p:txBody>
      </p:sp>
      <p:pic>
        <p:nvPicPr>
          <p:cNvPr id="7174" name="Picture 6" descr="http://www.maam.ru/upload/blogs/9b8461fc2550d00c1af1fede6f5be0d9.jp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50000"/>
          <a:stretch/>
        </p:blipFill>
        <p:spPr bwMode="auto">
          <a:xfrm>
            <a:off x="5978306" y="3735130"/>
            <a:ext cx="2415140" cy="2924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3127934"/>
            <a:ext cx="232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Сначала </a:t>
            </a:r>
            <a:r>
              <a:rPr lang="ru-RU" dirty="0"/>
              <a:t>посмотри, а потом повтори</a:t>
            </a:r>
          </a:p>
        </p:txBody>
      </p:sp>
      <p:pic>
        <p:nvPicPr>
          <p:cNvPr id="1026" name="Picture 2" descr="https://im0-tub-ru.yandex.net/i?id=4aec7ca4a941aebb5a68f9e549e9b57b&amp;n=33&amp;h=215&amp;w=3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18775"/>
            <a:ext cx="2300978" cy="1531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5280" t="54154" r="6758" b="9254"/>
          <a:stretch/>
        </p:blipFill>
        <p:spPr>
          <a:xfrm>
            <a:off x="3131840" y="4005064"/>
            <a:ext cx="2160463" cy="1561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51125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№1 «Из чего состоит соль?»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66121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вами тарелочка с солью. Давайте ее рассмотрим.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вы можете сказать о её внешнем виде?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Понюхайте её, она имеет запах?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на вкус?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соломинку и тихонько подуйте на нее, что произошло?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518" y="3068960"/>
            <a:ext cx="812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соль сыпучая, белого цвета, не имеет запаха, соленая на вкус,  состоит из маленьких кристаллов.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29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9442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2.Соль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хрустит.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надавите на неё ложкой. Что мы слышим? (мы слышим хрустящие звуки). С чем можно сравнить? (с ходьбой по снегу в морозный день) </a:t>
            </a:r>
          </a:p>
        </p:txBody>
      </p:sp>
      <p:pic>
        <p:nvPicPr>
          <p:cNvPr id="3074" name="Picture 2" descr="https://im2-tub-ru.yandex.net/i?id=ce60870759423260ba9b4dcdc543a454&amp;n=33&amp;h=215&amp;w=28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166" t="54669" r="33763"/>
          <a:stretch/>
        </p:blipFill>
        <p:spPr bwMode="auto">
          <a:xfrm>
            <a:off x="755575" y="2492896"/>
            <a:ext cx="470994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270892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соль, как и снег состоит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кристаллов. Поэтому при надавливании ложкой на соль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кристаллы трутся друг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друга и мы слышим хруст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413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29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 3 « Соль поглощает воду.»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ladyspecial.ru/images/2016/05/28/a0532296ca65ffeb6780ecef35ef6a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664296" cy="184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oombob.ru/img/picture/Jun/15/c5924a0dbe4767dd71ff15522761baf6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1268760"/>
            <a:ext cx="179523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995936" y="256490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64502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ложку соли, добавьте к ней ложку воды. Что вы видите?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221088"/>
            <a:ext cx="3387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Вывод: соль поглощает воду.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24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32" y="246219"/>
            <a:ext cx="8229600" cy="8785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Опыт </a:t>
            </a:r>
            <a:r>
              <a:rPr lang="ru-RU" sz="2800" dirty="0" smtClean="0">
                <a:solidFill>
                  <a:srgbClr val="002060"/>
                </a:solidFill>
              </a:rPr>
              <a:t>№4 </a:t>
            </a:r>
            <a:r>
              <a:rPr lang="ru-RU" sz="2800" dirty="0">
                <a:solidFill>
                  <a:srgbClr val="002060"/>
                </a:solidFill>
              </a:rPr>
              <a:t>Водоплавающее яйцо.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784" y="980728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1.Берем два стакана с водой и одно сырое яйцо.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Наливаем в каждый по 200мл воды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один из стаканов добавляем 3ст.ложки соли.</a:t>
            </a:r>
          </a:p>
        </p:txBody>
      </p:sp>
      <p:pic>
        <p:nvPicPr>
          <p:cNvPr id="5" name="Picture 2" descr="C:\Users\Марина\Desktop\с телефона\Фото18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178" y="968013"/>
            <a:ext cx="2026653" cy="1519990"/>
          </a:xfrm>
          <a:prstGeom prst="rect">
            <a:avLst/>
          </a:prstGeom>
          <a:noFill/>
        </p:spPr>
      </p:pic>
      <p:pic>
        <p:nvPicPr>
          <p:cNvPr id="6" name="Picture 3" descr="C:\Users\Марина\Desktop\с телефона\Фото18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84" y="1939653"/>
            <a:ext cx="2057400" cy="1542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97222" y="246084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2.Опускаем в пресную воду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сырое яйцо –  оно опускается на дно</a:t>
            </a:r>
            <a:r>
              <a:rPr lang="ru-RU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610" y="3516454"/>
            <a:ext cx="3252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3.Опускаем яйцо в соленую воду 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О, чудо! Яйцо не тонет!</a:t>
            </a:r>
          </a:p>
        </p:txBody>
      </p:sp>
      <p:pic>
        <p:nvPicPr>
          <p:cNvPr id="9" name="Picture 5" descr="C:\Users\Марина\Desktop\с телефона\Фото18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9784"/>
            <a:ext cx="2673182" cy="1988840"/>
          </a:xfrm>
          <a:prstGeom prst="rect">
            <a:avLst/>
          </a:prstGeom>
          <a:noFill/>
        </p:spPr>
      </p:pic>
      <p:pic>
        <p:nvPicPr>
          <p:cNvPr id="10" name="Picture 4" descr="C:\Users\Марина\Desktop\с телефона\Фото1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00819"/>
            <a:ext cx="2486356" cy="175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5085993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Вывод: Теперь мы можем сказать,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почему яйцо, то плавало на поверхности воды, то тонуло.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Соленая вода тяжелее и плотнее пресной.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А значит в море будет легче плавать, чем в бассейне.</a:t>
            </a:r>
          </a:p>
        </p:txBody>
      </p:sp>
    </p:spTree>
    <p:extLst>
      <p:ext uri="{BB962C8B-B14F-4D97-AF65-F5344CB8AC3E}">
        <p14:creationId xmlns="" xmlns:p14="http://schemas.microsoft.com/office/powerpoint/2010/main" val="2437321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Georgia" pitchFamily="18" charset="0"/>
              </a:rPr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619686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нее, ребята, повар, просто, как без рук,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становится вся пища несъедобной вдруг!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в ранку попадет – испытаешь боль.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Вы, конечно, догадались. Ну, конечно, это 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(соль)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4848835"/>
            <a:ext cx="7957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 - полезное ископаемое, природный элемент.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Происхождение слова «соль», по мнению некоторых учёных, связано с Солнцем: старинное славянское название Солнца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Красим соль.</a:t>
            </a:r>
            <a:endParaRPr lang="ru-RU" dirty="0"/>
          </a:p>
        </p:txBody>
      </p:sp>
      <p:pic>
        <p:nvPicPr>
          <p:cNvPr id="2050" name="Picture 2" descr="http://diyportal.ru/wp-content/uploads/2014/03/raznocvetnyj-pesok-melom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811" t="4144" r="5993" b="30013"/>
          <a:stretch/>
        </p:blipFill>
        <p:spPr bwMode="auto">
          <a:xfrm>
            <a:off x="395536" y="1340769"/>
            <a:ext cx="3888432" cy="2517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m2-tub-ru.yandex.net/i?id=7257931cb5a28ce77f74297abac06a23&amp;n=33&amp;h=215&amp;w=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135250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3-tub-ru.yandex.net/i?id=9be7159e34337160725b7599cd0a772a&amp;n=33&amp;h=215&amp;w=3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159" y="1340769"/>
            <a:ext cx="3782091" cy="2517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55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92" y="764704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/>
              <a:t>Изучение </a:t>
            </a:r>
            <a:r>
              <a:rPr lang="ru-RU" sz="3100" dirty="0"/>
              <a:t>свойств соли помогло  нам больше узнавать о простых предметах и явлениях окружающего мира. Ведь соль есть на каждом столе, в каждом доме, а оказалось, что она такая неизвестная! </a:t>
            </a:r>
            <a:r>
              <a:rPr lang="ru-RU" sz="3100" dirty="0" smtClean="0"/>
              <a:t>Она </a:t>
            </a:r>
            <a:r>
              <a:rPr lang="ru-RU" sz="3100" dirty="0"/>
              <a:t>просто необходима для </a:t>
            </a:r>
            <a:r>
              <a:rPr lang="ru-RU" sz="3100" dirty="0" smtClean="0"/>
              <a:t>жизни!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2. Благодаря </a:t>
            </a:r>
            <a:r>
              <a:rPr lang="ru-RU" sz="3100" dirty="0"/>
              <a:t>исследовательской работе, мы узнали, что соль действительно не только необходимый продукт, но и интересный материал для опытов и творчества.</a:t>
            </a:r>
            <a:br>
              <a:rPr lang="ru-RU" sz="3100" dirty="0"/>
            </a:br>
            <a:endParaRPr lang="ru-RU" sz="31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3083652" cy="18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4638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75252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63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564904"/>
            <a:ext cx="4896544" cy="320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404664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соли человек жить не может, это плохо влияет на его здоровье. Много лет тому назад соли добывали мало, и она была дороже золота. Соль была дорогим товаром. У кого была соль на столе, тот считался богатым человеком. Подавали ее знатным людям, остальные уходили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несолно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хлебавши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 соли относились уважительно. Отсюда народная примета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соль рассыпал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ссоре.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 известна человечеству с древнейших времен, ценилась на вес золота, к ней всегда относились бережно и уважительно.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97529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5.infourok.ru/uploads/ex/0133/000bc102-009ef1d9/img11.jpg"/>
          <p:cNvPicPr>
            <a:picLocks noChangeAspect="1" noChangeArrowheads="1"/>
          </p:cNvPicPr>
          <p:nvPr/>
        </p:nvPicPr>
        <p:blipFill>
          <a:blip r:embed="rId2" cstate="print"/>
          <a:srcRect t="17064" r="54139" b="40274"/>
          <a:stretch>
            <a:fillRect/>
          </a:stretch>
        </p:blipFill>
        <p:spPr bwMode="auto">
          <a:xfrm>
            <a:off x="539552" y="1772816"/>
            <a:ext cx="30963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4077072"/>
            <a:ext cx="19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Поваренная соль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04664"/>
            <a:ext cx="233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соли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980728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 descr="https://ds05.infourok.ru/uploads/ex/0133/000bc102-009ef1d9/img11.jpg"/>
          <p:cNvPicPr>
            <a:picLocks noChangeAspect="1" noChangeArrowheads="1"/>
          </p:cNvPicPr>
          <p:nvPr/>
        </p:nvPicPr>
        <p:blipFill>
          <a:blip r:embed="rId2" cstate="print"/>
          <a:srcRect l="46062" t="47900" r="7476" b="7264"/>
          <a:stretch>
            <a:fillRect/>
          </a:stretch>
        </p:blipFill>
        <p:spPr bwMode="auto">
          <a:xfrm>
            <a:off x="5652120" y="1772816"/>
            <a:ext cx="27857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56176" y="3933056"/>
            <a:ext cx="16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Каменная соль</a:t>
            </a:r>
            <a:endParaRPr lang="ru-RU" b="1" i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>
            <a:endCxn id="33796" idx="0"/>
          </p:cNvCxnSpPr>
          <p:nvPr/>
        </p:nvCxnSpPr>
        <p:spPr>
          <a:xfrm>
            <a:off x="5508104" y="1052736"/>
            <a:ext cx="153690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1196752"/>
            <a:ext cx="7200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Picture 6" descr="https://epsom.pro/upload/iblock/607/607309bd749d4cc0a60842021c4928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923928" y="5373216"/>
            <a:ext cx="157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Морская соль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453296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997" y="263691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5" y="3326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Каменную соль добывают в глубоких рудниках. Как она туда попала? </a:t>
            </a:r>
          </a:p>
          <a:p>
            <a:r>
              <a:rPr lang="ru-RU" dirty="0" smtClean="0"/>
              <a:t>Всё очень просто- месторождение каменной соли находят высоко в горах. </a:t>
            </a:r>
          </a:p>
          <a:p>
            <a:r>
              <a:rPr lang="ru-RU" dirty="0" smtClean="0"/>
              <a:t>В древности на месте этих гор был океан, морская вода испарилась и соль кристаллизовалась.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306966"/>
            <a:ext cx="268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2052" name="Picture 4" descr="http://24warez.ru/uploads/posts/1294811916_salt_extraction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535887" cy="3019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AutoShape 2" descr="https://imgprx.livejournal.net/596ab608087782fddd1b054c659c8ef02748942e/_sLvNg9d11jguIRf4HCIO8cbu2J3x10luHvHFFTJruR5kBc06On8C-2TocJgYz7pXjqz-tvczvMFbZ31JQF4O1hGfEWgRnUlPA3tVmglzlFYpeLppAQr0wCUI0__YUG2P5e4dB0Ti0t7dsmasSWn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st2.depositphotos.com/4562163/6936/i/950/depositphotos_69360755-stock-photo-salt-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32047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Еще способ добычи соли — выпаривать морскую воду до тех пор, пока на её поверхности не образуются кристаллы, которые можно собрать в корзины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80391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sunhome.ru/poetry/79/chistka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5480"/>
            <a:ext cx="3456384" cy="523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нужна ли соль нашему организму?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 соль необходима человеку. Недостаток соли может привести к заболеваниям сердца, нарушением пищеварения, разрушением костной и мышечной ткани.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соли человек жить не может, это плохо влияет на его здоровье.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где можно использовать соль?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8680"/>
            <a:ext cx="5148064" cy="340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uaua.info/pictures_ckfinder/images/awesome_v3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957843"/>
            <a:ext cx="54102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591238"/>
            <a:ext cx="36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В выработках соляных шахт создают подземные лечебницы, санатории.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Там очень целебный воздух и совсем нет вредных микроорганизмов.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935803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4669" y="-2295162"/>
            <a:ext cx="411465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E:\клипарты фоны, рамки\microscope-clipart-black-and-white-free-clipa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224135" cy="1229204"/>
          </a:xfrm>
          <a:prstGeom prst="rect">
            <a:avLst/>
          </a:prstGeom>
          <a:noFill/>
        </p:spPr>
      </p:pic>
      <p:pic>
        <p:nvPicPr>
          <p:cNvPr id="5124" name="Picture 4" descr="http://900igr.net/datas/khimija/Volshebnaja-sol/0011-011-Ispolzovanie-soli-v-narodnoj-medits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553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Интегрированное занятие в подготовительной к школе группе на тему: «Удивительная СОЛЬ»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Соль для животных.</vt:lpstr>
      <vt:lpstr>Слайд 11</vt:lpstr>
      <vt:lpstr>Слайд 12</vt:lpstr>
      <vt:lpstr>Слайд 13</vt:lpstr>
      <vt:lpstr>Слайд 14</vt:lpstr>
      <vt:lpstr>Слайд 15</vt:lpstr>
      <vt:lpstr>Опыт №1 «Из чего состоит соль?»</vt:lpstr>
      <vt:lpstr>Опыт № 2.Соль хрустит.  Возьмите соль  и надавите на неё ложкой. Что мы слышим? (мы слышим хрустящие звуки). С чем можно сравнить? (с ходьбой по снегу в морозный день) </vt:lpstr>
      <vt:lpstr>Опыт № 3 « Соль поглощает воду.»</vt:lpstr>
      <vt:lpstr>Опыт №4 Водоплавающее яйцо.</vt:lpstr>
      <vt:lpstr>Красим соль.</vt:lpstr>
      <vt:lpstr>Выводы: 1. Изучение свойств соли помогло  нам больше узнавать о простых предметах и явлениях окружающего мира. Ведь соль есть на каждом столе, в каждом доме, а оказалось, что она такая неизвестная! Она просто необходима для жизни! 2. Благодаря исследовательской работе, мы узнали, что соль действительно не только необходимый продукт, но и интересный материал для опытов и творчества. 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Селина Елена Александровна</cp:lastModifiedBy>
  <cp:revision>105</cp:revision>
  <dcterms:created xsi:type="dcterms:W3CDTF">2014-06-09T16:54:14Z</dcterms:created>
  <dcterms:modified xsi:type="dcterms:W3CDTF">2021-02-16T09:58:28Z</dcterms:modified>
</cp:coreProperties>
</file>