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754" y="-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57D2-F97B-41A5-B7D5-034EB5A69226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E66F-8C2D-4524-83C4-AE98C724C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387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57D2-F97B-41A5-B7D5-034EB5A69226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E66F-8C2D-4524-83C4-AE98C724C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445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57D2-F97B-41A5-B7D5-034EB5A69226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E66F-8C2D-4524-83C4-AE98C724C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001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57D2-F97B-41A5-B7D5-034EB5A69226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E66F-8C2D-4524-83C4-AE98C724C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359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57D2-F97B-41A5-B7D5-034EB5A69226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E66F-8C2D-4524-83C4-AE98C724C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22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57D2-F97B-41A5-B7D5-034EB5A69226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E66F-8C2D-4524-83C4-AE98C724C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064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57D2-F97B-41A5-B7D5-034EB5A69226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E66F-8C2D-4524-83C4-AE98C724C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969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57D2-F97B-41A5-B7D5-034EB5A69226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E66F-8C2D-4524-83C4-AE98C724C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20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57D2-F97B-41A5-B7D5-034EB5A69226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E66F-8C2D-4524-83C4-AE98C724C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292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57D2-F97B-41A5-B7D5-034EB5A69226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E66F-8C2D-4524-83C4-AE98C724C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672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57D2-F97B-41A5-B7D5-034EB5A69226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E66F-8C2D-4524-83C4-AE98C724C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145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557D2-F97B-41A5-B7D5-034EB5A69226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0E66F-8C2D-4524-83C4-AE98C724C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406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84e/0001a275-ac952139/img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514"/>
            <a:ext cx="12192000" cy="7167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6757" y="18288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20947" y="514598"/>
            <a:ext cx="87501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Интегрированние</a:t>
            </a:r>
            <a:r>
              <a:rPr lang="ru-RU" sz="36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занятие на тему «Дикие животные зимой»</a:t>
            </a:r>
          </a:p>
          <a:p>
            <a:pPr algn="ctr"/>
            <a:r>
              <a:rPr lang="ru-RU" sz="36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 подготовительной группы</a:t>
            </a:r>
            <a:endParaRPr lang="ru-RU" sz="3600" b="1" i="1" dirty="0">
              <a:ln w="12700">
                <a:solidFill>
                  <a:srgbClr val="FF0000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7445325" y="3903803"/>
            <a:ext cx="2894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Подготовили: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Н. Н.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Селина Е. А.,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воспитатели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2677" y="5387926"/>
            <a:ext cx="3362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Тазовский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ds05.infourok.ru/uploads/ex/08c3/000e87b2-f0ba9620/hello_html_7bb49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5918" y="2395540"/>
            <a:ext cx="6176432" cy="3319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13503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84e/0001a275-ac952139/img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4850" y="533400"/>
            <a:ext cx="1124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Холодно в зимнем лесу. Давайте немного отдохнем и согреемся. Выполним пальчиковую гимнастику «Зайчик».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2050" y="1247775"/>
            <a:ext cx="465772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Жил был зайчик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(хлопают в ладоши)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Длинные ушки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(показать ушки)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Отморозил зайчик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(сжимают и разжимают пальцы)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Носик на опушке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(трем носик)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Отморозил хвостик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(трем копчик)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поехал греться к ребятишкам в гости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(крутим изображая руль)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Там тепло и тихо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(разводят руки)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Волка нет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(грозят пальцем)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дают морковку на обед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(гладят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живот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5605" name="Picture 5" descr="https://im0-tub-ru.yandex.net/i?id=a5ce760d27e24e39f5085ef127658fc2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0" y="1133476"/>
            <a:ext cx="4571999" cy="4657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114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84e/0001a275-ac952139/img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28850" y="638175"/>
            <a:ext cx="7668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Путешествие по зимнему лесу продолжается. Игра «Четвертый лишний».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itd0.mycdn.me/image?id=569866975244&amp;t=20&amp;plc=MOBILE&amp;tkn=*tka3yrGfwTwyuunx210meAC5gm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59" y="2105025"/>
            <a:ext cx="2658765" cy="20097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3500" y="1314450"/>
            <a:ext cx="310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 кто лишний и почему.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s://im0-tub-ru.yandex.net/i?id=1ad43afa98dbbae503df12fa57ba8a7b&amp;ref=rim&amp;n=33&amp;w=300&amp;h=1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6400" y="3905251"/>
            <a:ext cx="2857500" cy="1995488"/>
          </a:xfrm>
          <a:prstGeom prst="rect">
            <a:avLst/>
          </a:prstGeom>
          <a:noFill/>
        </p:spPr>
      </p:pic>
      <p:pic>
        <p:nvPicPr>
          <p:cNvPr id="24582" name="Picture 6" descr="https://s3.nat-geo.ru/images/2019/5/15/488084286ac54aa9b35d288c679bfb74.max-2500x1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9050" y="2130426"/>
            <a:ext cx="3047999" cy="2031999"/>
          </a:xfrm>
          <a:prstGeom prst="rect">
            <a:avLst/>
          </a:prstGeom>
          <a:noFill/>
        </p:spPr>
      </p:pic>
      <p:pic>
        <p:nvPicPr>
          <p:cNvPr id="24584" name="Picture 8" descr="https://vsezhivoe.ru/wp-content/uploads/2017/09/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7926" y="3933825"/>
            <a:ext cx="2666999" cy="2000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114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84e/0001a275-ac952139/img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s://im0-tub-ru.yandex.net/i?id=9d8e72cc4344182d29079442cb6d3802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22350" y="809625"/>
            <a:ext cx="3459480" cy="2247900"/>
          </a:xfrm>
          <a:prstGeom prst="rect">
            <a:avLst/>
          </a:prstGeom>
          <a:noFill/>
        </p:spPr>
      </p:pic>
      <p:pic>
        <p:nvPicPr>
          <p:cNvPr id="23556" name="Picture 4" descr="https://img5.goodfon.ru/original/2048x1363/f/fa/pesets-belyi-zi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5038" y="3319462"/>
            <a:ext cx="3842761" cy="2557463"/>
          </a:xfrm>
          <a:prstGeom prst="rect">
            <a:avLst/>
          </a:prstGeom>
          <a:noFill/>
        </p:spPr>
      </p:pic>
      <p:pic>
        <p:nvPicPr>
          <p:cNvPr id="23558" name="Picture 6" descr="https://cdn.photosight.ru/img/c/a2a/4737501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8600" y="782638"/>
            <a:ext cx="3292475" cy="2179637"/>
          </a:xfrm>
          <a:prstGeom prst="rect">
            <a:avLst/>
          </a:prstGeom>
          <a:noFill/>
        </p:spPr>
      </p:pic>
      <p:pic>
        <p:nvPicPr>
          <p:cNvPr id="23560" name="Picture 8" descr="https://i.ytimg.com/vi/oTNOP0lYDvw/maxres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575" y="3357563"/>
            <a:ext cx="3546475" cy="2519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114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84e/0001a275-ac952139/img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photocentra.ru/images/main73/734849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829" y="825500"/>
            <a:ext cx="3012669" cy="2212975"/>
          </a:xfrm>
          <a:prstGeom prst="rect">
            <a:avLst/>
          </a:prstGeom>
          <a:noFill/>
        </p:spPr>
      </p:pic>
      <p:pic>
        <p:nvPicPr>
          <p:cNvPr id="22534" name="Picture 6" descr="https://avatars.mds.yandex.net/get-zen_doc/1945957/pub_5cd1122bef96e100aefbde0f_5cd1140b178ebe00b3e75969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4290" y="828675"/>
            <a:ext cx="3566160" cy="2228850"/>
          </a:xfrm>
          <a:prstGeom prst="rect">
            <a:avLst/>
          </a:prstGeom>
          <a:noFill/>
        </p:spPr>
      </p:pic>
      <p:pic>
        <p:nvPicPr>
          <p:cNvPr id="22536" name="Picture 8" descr="https://ohota360.ru/wp-content/uploads/2017/01/zayac_zimoy_m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3526" y="3160713"/>
            <a:ext cx="3321049" cy="2211819"/>
          </a:xfrm>
          <a:prstGeom prst="rect">
            <a:avLst/>
          </a:prstGeom>
          <a:noFill/>
        </p:spPr>
      </p:pic>
      <p:pic>
        <p:nvPicPr>
          <p:cNvPr id="22538" name="Picture 10" descr="https://i.artfile.ru/2048x1369_737560_%5bwww.ArtFile.ru%5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4088" y="3181351"/>
            <a:ext cx="3046962" cy="2171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114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84e/0001a275-ac952139/img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6325" y="657225"/>
            <a:ext cx="10274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Зимние дни короткие, поэтому скоро стемнеет. Пора возвращаться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домой.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 физкультминутку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2475" y="1262093"/>
            <a:ext cx="5524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Ветер дует ледяной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вздымает снега тучу.    (Дети выполняют круговые движения руками)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суровый и могучий.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Зайцы прячутся в кустах.  (Дети садятся в глубокий присед на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Даже хитрая лиса          несколько секунд, потом встают)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Притаилась и сидит,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 а снег летит, летит.     (Дети машут руками)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утихла злая вьюга,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Солнце светит в небесах  (Потягивания — руки в стороны)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Скачет по полю лиса.              ( Прыжки)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 а мы чуть-чуть пройдемся         (Ходьба)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домой к себе вернемся.       (Дети садятся за столы)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thumbs.dreamstime.com/b/%D0%B4%D0%B5%D1%82%D0%B8-%D0%BA%D0%B0%D1%82%D0%B0%D1%8F%D1%81%D1%8C-%D0%BD%D0%B0-%D1%8B%D0%B6%D0%B0%D1%85-%D0%BD%D0%B0-%D0%B3%D0%BE%D1%80%D0%B5-%D1%81%D0%BD%D0%B5%D0%B3%D0%B0-79156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1295400"/>
            <a:ext cx="5060950" cy="456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114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84e/0001a275-ac952139/img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6325" y="657225"/>
            <a:ext cx="10286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совершили интересное путешествие в зимний лес. А теперь возьмите бумагу, карандаши, краски 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нарисуйте что вы увидели в зимнем лесу.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AutoShape 2" descr="https://100fotok.ru/wp-content/uploads/2020/10/63c3a578d5bd74b892c60818360df20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 descr="https://100fotok.ru/wp-content/uploads/2020/10/63c3a578d5bd74b892c60818360df20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26" y="1216026"/>
            <a:ext cx="3771899" cy="2803523"/>
          </a:xfrm>
          <a:prstGeom prst="rect">
            <a:avLst/>
          </a:prstGeom>
          <a:noFill/>
        </p:spPr>
      </p:pic>
      <p:pic>
        <p:nvPicPr>
          <p:cNvPr id="29702" name="Picture 6" descr="https://www.maam.ru/images/users/photos/medium/9e1d2cf4cd500d0ac929e2c87d1a74f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4036" y="1192213"/>
            <a:ext cx="3748113" cy="2808288"/>
          </a:xfrm>
          <a:prstGeom prst="rect">
            <a:avLst/>
          </a:prstGeom>
          <a:noFill/>
        </p:spPr>
      </p:pic>
      <p:pic>
        <p:nvPicPr>
          <p:cNvPr id="29704" name="Picture 8" descr="https://im0-tub-ru.yandex.net/i?id=1244a5d38dfc2144f830616ea71ec3e2&amp;ref=rim&amp;n=33&amp;w=270&amp;h=1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0975" y="3571875"/>
            <a:ext cx="3594100" cy="2690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114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s://im0-tub-ru.yandex.net/i?id=d8231d1919dfac7f057f5910809c053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114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84e/0001a275-ac952139/img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320"/>
            <a:ext cx="12244357" cy="6997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23833" y="559558"/>
            <a:ext cx="9880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предлагаем вам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сходить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прогулку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зимний лес. Вы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узнаете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как живут звери зимой в лесу.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Отправимся 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 же на на лыжах.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9204" y="1364776"/>
            <a:ext cx="54353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на лыжах в лес идем,  (Дети машут руками, словно  работают лыжными палками)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взбираемся на холм.           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Палки нам идти помогут,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нам легка дорога.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 поднялся сильный ветер,   (Вращение туловищем  вправо и влево)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деревья крутит, вертит                 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среди ветвей шумит.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 летит, летит, летит.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опушке зайчик скачет,             (Прыжки)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белый мягкий мячик.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прыжок и два прыжок –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 скрылся наш дружок!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Хоть приятно здесь кататься,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снова заниматься.</a:t>
            </a:r>
          </a:p>
        </p:txBody>
      </p:sp>
      <p:pic>
        <p:nvPicPr>
          <p:cNvPr id="4" name="Picture 2" descr="https://i.pinimg.com/736x/e4/dd/17/e4dd17c8b5cf412c520b6f59c2a9abab--winter-craft-winter-scen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78257"/>
            <a:ext cx="4041648" cy="53476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817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84e/0001a275-ac952139/img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-dog.ru/wallpapers/10/8/505405025535611/zima-les-sneg-priro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5938" y="1198485"/>
            <a:ext cx="7332955" cy="48915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27464" y="816746"/>
            <a:ext cx="874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мы дошли до леса. Посмотри внимательно и расскажи что ты видишь вокруг себя.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33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84e/0001a275-ac952139/img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9305" y="719091"/>
            <a:ext cx="9015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«Чей след». Посмотри на следы и назови какому лесному жителю они принадлежат.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znanie-sila2017.ru/go/1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387" y="1198653"/>
            <a:ext cx="3496721" cy="2833241"/>
          </a:xfrm>
          <a:prstGeom prst="rect">
            <a:avLst/>
          </a:prstGeom>
          <a:noFill/>
        </p:spPr>
      </p:pic>
      <p:pic>
        <p:nvPicPr>
          <p:cNvPr id="5124" name="Picture 4" descr="http://miardo.ru/100223_galich/Images/_mg_86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2344" y="1186104"/>
            <a:ext cx="3416539" cy="2970152"/>
          </a:xfrm>
          <a:prstGeom prst="rect">
            <a:avLst/>
          </a:prstGeom>
          <a:noFill/>
        </p:spPr>
      </p:pic>
      <p:pic>
        <p:nvPicPr>
          <p:cNvPr id="5126" name="Picture 6" descr="https://img3.goodfon.ru/original/2560x1600/7/bb/lisa-lisica-ryzhaya-zima-sne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2099" y="3220716"/>
            <a:ext cx="4873625" cy="304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2099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84e/0001a275-ac952139/img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trela-online.ru/wp-content/uploads/sledy-zajca-na-snegu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823" y="3393116"/>
            <a:ext cx="4210770" cy="2809275"/>
          </a:xfrm>
          <a:prstGeom prst="rect">
            <a:avLst/>
          </a:prstGeom>
          <a:noFill/>
        </p:spPr>
      </p:pic>
      <p:pic>
        <p:nvPicPr>
          <p:cNvPr id="4100" name="Picture 4" descr="https://i2.wp.com/redbook67.ru/img/image/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097" y="638355"/>
            <a:ext cx="4405255" cy="2872597"/>
          </a:xfrm>
          <a:prstGeom prst="rect">
            <a:avLst/>
          </a:prstGeom>
          <a:noFill/>
        </p:spPr>
      </p:pic>
      <p:pic>
        <p:nvPicPr>
          <p:cNvPr id="4102" name="Picture 6" descr="https://huntland.ru/wp-content/uploads/2017/10/ohota_na_zaica_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8492" y="1017916"/>
            <a:ext cx="4596936" cy="3068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0501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84e/0001a275-ac952139/img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ds04.infourok.ru/uploads/ex/0755/0018abec-d1ac59f6/hello_html_m705cfb2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4427" y="776378"/>
            <a:ext cx="3219450" cy="2857500"/>
          </a:xfrm>
          <a:prstGeom prst="rect">
            <a:avLst/>
          </a:prstGeom>
          <a:noFill/>
        </p:spPr>
      </p:pic>
      <p:pic>
        <p:nvPicPr>
          <p:cNvPr id="3076" name="Picture 4" descr="https://cs3.livemaster.ru/zhurnalfoto/1/1/1/15032210054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1975" y="636949"/>
            <a:ext cx="3279481" cy="3193180"/>
          </a:xfrm>
          <a:prstGeom prst="rect">
            <a:avLst/>
          </a:prstGeom>
          <a:noFill/>
        </p:spPr>
      </p:pic>
      <p:pic>
        <p:nvPicPr>
          <p:cNvPr id="3084" name="Picture 12" descr="https://wallbox.ru/resize/1600x900/wallpapers/main2/201737/sneg-les-zima-bel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026" y="3079630"/>
            <a:ext cx="5750944" cy="3234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3079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84e/0001a275-ac952139/img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sd.multiurok.ru/html/2018/11/16/s_5beec1151f62a/999675_1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7938" y="642698"/>
            <a:ext cx="3999670" cy="3039750"/>
          </a:xfrm>
          <a:prstGeom prst="rect">
            <a:avLst/>
          </a:prstGeom>
          <a:noFill/>
        </p:spPr>
      </p:pic>
      <p:pic>
        <p:nvPicPr>
          <p:cNvPr id="2052" name="Picture 4" descr="https://static.diary.ru/userdir/3/3/1/7/3317814/827489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1851" y="756309"/>
            <a:ext cx="3626848" cy="2720136"/>
          </a:xfrm>
          <a:prstGeom prst="rect">
            <a:avLst/>
          </a:prstGeom>
          <a:noFill/>
        </p:spPr>
      </p:pic>
      <p:pic>
        <p:nvPicPr>
          <p:cNvPr id="2054" name="Picture 6" descr="http://img.crazys.info/files/i/2009.5.4/1241450112_015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0087" y="2524664"/>
            <a:ext cx="4938143" cy="3703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8568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84e/0001a275-ac952139/img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0.wp.com/kladraz.ru/upload/blogs/4971_3cae2c7b626af58daab6bcedc9df75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637" y="730431"/>
            <a:ext cx="3467519" cy="2866784"/>
          </a:xfrm>
          <a:prstGeom prst="rect">
            <a:avLst/>
          </a:prstGeom>
          <a:noFill/>
        </p:spPr>
      </p:pic>
      <p:pic>
        <p:nvPicPr>
          <p:cNvPr id="1030" name="Picture 6" descr="https://www.ferma-ileshevo.ru/wp-content/uploads/2016/11/los-sle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6407" y="750497"/>
            <a:ext cx="3586372" cy="2855343"/>
          </a:xfrm>
          <a:prstGeom prst="rect">
            <a:avLst/>
          </a:prstGeom>
          <a:noFill/>
        </p:spPr>
      </p:pic>
      <p:pic>
        <p:nvPicPr>
          <p:cNvPr id="1032" name="Picture 8" descr="https://149366112.v2.pressablecdn.com/wp-content/uploads/2019/01/shutterstock_2469069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64955" y="2683995"/>
            <a:ext cx="5438048" cy="3625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1145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84e/0001a275-ac952139/img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5375" y="847725"/>
            <a:ext cx="10424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Молодцы ребята. Вы без ошибок определили кому принадлежат следы. Но где же сами лесные жители.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«Кто, где живет?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0150" y="1752600"/>
            <a:ext cx="1929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зайчат дом……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4675" y="1752600"/>
            <a:ext cx="1427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(под кустом)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1575" y="2286000"/>
            <a:ext cx="190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лисят дом…….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9925" y="2286000"/>
            <a:ext cx="2072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(нора под пеньком)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2525" y="2800350"/>
            <a:ext cx="20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волчат дом…….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125" y="2838450"/>
            <a:ext cx="996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(логово)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1575" y="3381375"/>
            <a:ext cx="211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медвежат дом…..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5175" y="3362325"/>
            <a:ext cx="111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(берлога)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0625" y="3867150"/>
            <a:ext cx="20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бельчат дом……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3750" y="3848100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(дупло)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0150" y="4381500"/>
            <a:ext cx="175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ежат дом……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95625" y="4371975"/>
            <a:ext cx="179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(гнездо в норке)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09675" y="4829175"/>
            <a:ext cx="1729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лосят дом…..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14675" y="4838700"/>
            <a:ext cx="1860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 рыхлом снегу)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ds05.infourok.ru/uploads/ex/08c3/000e87b2-f0ba9620/hello_html_7bb49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5968" y="1528764"/>
            <a:ext cx="5252507" cy="3929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1145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267</Words>
  <Application>Microsoft Office PowerPoint</Application>
  <PresentationFormat>Произвольный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39</cp:revision>
  <dcterms:created xsi:type="dcterms:W3CDTF">2020-12-02T09:17:31Z</dcterms:created>
  <dcterms:modified xsi:type="dcterms:W3CDTF">2020-12-05T10:30:59Z</dcterms:modified>
</cp:coreProperties>
</file>