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D297-E01C-45C0-99CF-981A90EF450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E4FD-9C3E-47DE-8C54-A356128AB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2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D297-E01C-45C0-99CF-981A90EF450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E4FD-9C3E-47DE-8C54-A356128AB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7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D297-E01C-45C0-99CF-981A90EF450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E4FD-9C3E-47DE-8C54-A356128AB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2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D297-E01C-45C0-99CF-981A90EF450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E4FD-9C3E-47DE-8C54-A356128AB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7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D297-E01C-45C0-99CF-981A90EF450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E4FD-9C3E-47DE-8C54-A356128AB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0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D297-E01C-45C0-99CF-981A90EF450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E4FD-9C3E-47DE-8C54-A356128AB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9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D297-E01C-45C0-99CF-981A90EF450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E4FD-9C3E-47DE-8C54-A356128AB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D297-E01C-45C0-99CF-981A90EF450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E4FD-9C3E-47DE-8C54-A356128AB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1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D297-E01C-45C0-99CF-981A90EF450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E4FD-9C3E-47DE-8C54-A356128AB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8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D297-E01C-45C0-99CF-981A90EF450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E4FD-9C3E-47DE-8C54-A356128AB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5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D297-E01C-45C0-99CF-981A90EF450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E4FD-9C3E-47DE-8C54-A356128AB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6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8D297-E01C-45C0-99CF-981A90EF450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BE4FD-9C3E-47DE-8C54-A356128AB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68" y="0"/>
            <a:ext cx="9310898" cy="685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2130425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Познавательное занятие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средней группе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«Я - человек!»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B30A1-9AC3-4002-B156-5BA961CAD05E}"/>
              </a:ext>
            </a:extLst>
          </p:cNvPr>
          <p:cNvSpPr txBox="1"/>
          <p:nvPr/>
        </p:nvSpPr>
        <p:spPr>
          <a:xfrm>
            <a:off x="6096236" y="489826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Подготовили:</a:t>
            </a:r>
          </a:p>
          <a:p>
            <a:r>
              <a:rPr lang="ru-RU" dirty="0" err="1"/>
              <a:t>Бастамова</a:t>
            </a:r>
            <a:r>
              <a:rPr lang="ru-RU" dirty="0"/>
              <a:t> Е.И.</a:t>
            </a:r>
          </a:p>
          <a:p>
            <a:r>
              <a:rPr lang="ru-RU" dirty="0"/>
              <a:t>Иванова Н.В.</a:t>
            </a:r>
          </a:p>
        </p:txBody>
      </p:sp>
    </p:spTree>
    <p:extLst>
      <p:ext uri="{BB962C8B-B14F-4D97-AF65-F5344CB8AC3E}">
        <p14:creationId xmlns:p14="http://schemas.microsoft.com/office/powerpoint/2010/main" val="18438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580619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РЕФЛЕКСИЯ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484784"/>
            <a:ext cx="532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мы сегодня узнали на занятии?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(ответы детей)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Какие части тела вы уже знаете?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(ответы детей)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Молодцы! Сегодня вы очень хорошо отвечали, были внимательными, давали полные и правильные ответы.</a:t>
            </a:r>
          </a:p>
        </p:txBody>
      </p:sp>
    </p:spTree>
    <p:extLst>
      <p:ext uri="{BB962C8B-B14F-4D97-AF65-F5344CB8AC3E}">
        <p14:creationId xmlns:p14="http://schemas.microsoft.com/office/powerpoint/2010/main" val="125456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54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7680" y="15865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Земле он всех сильней,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Потому что всех умней.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Кто это?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(Человек!)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69119"/>
            <a:ext cx="3200148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1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4221087"/>
            <a:ext cx="5076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На нашей огромной Земле живет очень много людей, все они разные. Одни высокие, другие низкие, у одних людей кожа темная, у других светлая, и люди на Земле говорят на разных языках. Но у каждого из нас есть то, чем похожи все люди. Как вы думаете, что же это? </a:t>
            </a:r>
          </a:p>
          <a:p>
            <a:pPr algn="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(Ответы детей).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572522"/>
            <a:ext cx="5504539" cy="3600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06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548" y="112474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У всех людей есть голова, туловище, две верхних конечности – это руки, и две нижних конечности – это ноги.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У каждого из вас тоже есть свое тело. Вставайте, рассмотрим наше тело.</a:t>
            </a: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(Дети встают, повторяют названия частей тела и показывают руками).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325073"/>
            <a:ext cx="5400600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4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" y="1315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0648" y="4627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Катя смотрит на кота,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картинки-сказки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.А для этого нужны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Нашей Кате ...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(Глазки)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0604" y="14176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Вот гора, а у горы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Две глубокие норы.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 этих норках воздух бродит,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То заходит, то выходит.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(Нос)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0770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Катя слушает в лесу,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Как кричат кукушки.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 для этого нужны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Нашей Кате ...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(Ушки)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87" y="2166753"/>
            <a:ext cx="2626362" cy="1477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5"/>
          <a:stretch/>
        </p:blipFill>
        <p:spPr bwMode="auto">
          <a:xfrm>
            <a:off x="6262756" y="2736535"/>
            <a:ext cx="2127696" cy="1411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0"/>
          <a:stretch/>
        </p:blipFill>
        <p:spPr bwMode="auto">
          <a:xfrm>
            <a:off x="4607103" y="4413547"/>
            <a:ext cx="2305359" cy="19984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3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412776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 какой еще у человека есть орган чувств? Как вы думаете   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(Это рот!)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618857"/>
            <a:ext cx="6266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Сожмите губы и скажите: мама, папа. Получилось?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(Нет).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-А почему не получилось?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(Потому что рот был закрыт).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-Так для чего нам нужен рот?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(чтобы разговаривать)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59107"/>
            <a:ext cx="3911813" cy="3466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0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0419" y="8461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Катя весело бежит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 речке по дорожке.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 для этого нужны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Нашей Кате ...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(Ножки).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16773" y="406397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Катя ягодки берет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 две, по три штучки.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 для этого нужны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Нашей Кате ...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(Ручки)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73" y="1314107"/>
            <a:ext cx="3016297" cy="2180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49" y="4161447"/>
            <a:ext cx="3024336" cy="2147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70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307975"/>
            <a:ext cx="5328592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Gabriola" pitchFamily="82" charset="0"/>
                <a:cs typeface="Times New Roman" pitchFamily="18" charset="0"/>
              </a:rPr>
              <a:t>ФИЗКУЛЬТМИНУТКА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6133" y="1268760"/>
            <a:ext cx="4068452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меня есть голова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Направо - налево, раз – два.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(Повороты головы направо – налево, наклоны головы)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Она сидит на крепкой шее,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Повертели – повертели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    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(Круговые повороты шеей)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Затем туловище идет,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Наклон назад, наклон вперед,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Поворот – поворот.            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(Руки на поясе, наклоны, повороты)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Умелые руки есть у всех,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Вверх- вниз, вниз – вверх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 (Рывки руками вверх – вниз)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Ноги нам нужны, чтоб бегать,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Прыгать, приседать, стоять.       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(Бег на месте, подскоки, приседания)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Вот какое мое тело!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ним все сделаешь на «пять»!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4066581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74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9" y="260648"/>
            <a:ext cx="818958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340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471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Gabriola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q</cp:lastModifiedBy>
  <cp:revision>14</cp:revision>
  <dcterms:created xsi:type="dcterms:W3CDTF">2020-10-14T17:50:06Z</dcterms:created>
  <dcterms:modified xsi:type="dcterms:W3CDTF">2020-10-15T11:38:01Z</dcterms:modified>
</cp:coreProperties>
</file>