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14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artinkinaden.ru/uploads/posts/2020-07/1593802101_12-p-krasivie-foni-dlya-kruzhek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1720" y="1947017"/>
            <a:ext cx="361497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Познавательное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занятие по ФЭМП: 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«Поможем Мише вернуть Машеньку»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1960" y="4473207"/>
            <a:ext cx="19442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Селина Е.А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Печникова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Н.Н.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05862" y="5373216"/>
            <a:ext cx="1137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Тазовский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ds05.infourok.ru/uploads/ex/0245/00055974-c7b7f53d/img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43608" y="54868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Молодцы! Вы выполнили все задания! И помогли Мише вернуть Машеньку! </a:t>
            </a:r>
          </a:p>
        </p:txBody>
      </p:sp>
      <p:pic>
        <p:nvPicPr>
          <p:cNvPr id="26626" name="Picture 2" descr="https://krot.info/uploads/posts/2020-01/1579425877_62-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6984776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s://content.foto.my.mail.ru/mail/luizochka65/_animated/i-1441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1.bp.blogspot.com/-C_gHDAkVX2o/WVz2FkZrICI/AAAAAAAHwKI/CYzVmf9wsKg4MC-ZgDF3DOukmzRtyb8NwCLcBGAs/s1600/Masha-and-the-bear-party-free-printable-invitations-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21266532">
            <a:off x="2915816" y="764704"/>
            <a:ext cx="3847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Ребята, Миша получил от Машеньки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письмо. Прочитайте его.</a:t>
            </a:r>
          </a:p>
        </p:txBody>
      </p:sp>
      <p:sp>
        <p:nvSpPr>
          <p:cNvPr id="4" name="TextBox 3"/>
          <p:cNvSpPr txBox="1"/>
          <p:nvPr/>
        </p:nvSpPr>
        <p:spPr>
          <a:xfrm rot="21272033">
            <a:off x="3509669" y="1721558"/>
            <a:ext cx="3370385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«Мишенька, я играла с твоей волшебной шляпкой и попала в неизвестное мне место.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Помоги, пожалуйста, выбраться отсюда». </a:t>
            </a:r>
          </a:p>
        </p:txBody>
      </p:sp>
      <p:sp>
        <p:nvSpPr>
          <p:cNvPr id="5" name="TextBox 4"/>
          <p:cNvSpPr txBox="1"/>
          <p:nvPr/>
        </p:nvSpPr>
        <p:spPr>
          <a:xfrm rot="21286645">
            <a:off x="3563888" y="3429000"/>
            <a:ext cx="4522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Ребята, поможем Мише спасти Машеньку?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(Да!).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Но Машеньку мы сможем найти только выполнив несколько заданий. И так как вы уже совсем большие, готовитесь стать идти в школу, то с легкостью справитесь.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Удачи!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5.infourok.ru/uploads/ex/0245/00055974-c7b7f53d/img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6390" name="Picture 6" descr="https://img-fotki.yandex.ru/get/6308/185484089.16b/0_1333d2_d72b45a3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09121"/>
            <a:ext cx="2142177" cy="234887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9086" y="3149138"/>
            <a:ext cx="876491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Перед вами зайцы-спортсмены, сосчитайте зайчиков у которых есть номера.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(Дети считают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 теперь поставьте номера остальным спортсменам (от 11 до 15).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(Дети по очереди называют номера зайчат ).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Какая цифра обозначает количество десятков? А какая количество единиц?                Пересчитываем спортсменов и произносим следующие слова: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                   Пятнадцать спортсменов бегут на зарядку,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                   Но не желают бежать по порядку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                   Последний случается первым идет-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                   Такой вот бывает неправильный счет.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                - Давайте сосчитаем спортсменов в обратном порядке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                  (Счет от 15 до 1)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35879" y="215352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1</a:t>
            </a:r>
          </a:p>
        </p:txBody>
      </p:sp>
      <p:pic>
        <p:nvPicPr>
          <p:cNvPr id="16394" name="Picture 10" descr="https://ds05.infourok.ru/uploads/ex/12a3/000d1e7a-dc7c654c/5/hello_html_m25e50bd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764704"/>
            <a:ext cx="1008112" cy="1008112"/>
          </a:xfrm>
          <a:prstGeom prst="rect">
            <a:avLst/>
          </a:prstGeom>
          <a:noFill/>
        </p:spPr>
      </p:pic>
      <p:pic>
        <p:nvPicPr>
          <p:cNvPr id="13" name="Picture 10" descr="https://ds05.infourok.ru/uploads/ex/12a3/000d1e7a-dc7c654c/5/hello_html_m25e50bd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764704"/>
            <a:ext cx="1008112" cy="1008112"/>
          </a:xfrm>
          <a:prstGeom prst="rect">
            <a:avLst/>
          </a:prstGeom>
          <a:noFill/>
        </p:spPr>
      </p:pic>
      <p:pic>
        <p:nvPicPr>
          <p:cNvPr id="14" name="Picture 10" descr="https://ds05.infourok.ru/uploads/ex/12a3/000d1e7a-dc7c654c/5/hello_html_m25e50bd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764704"/>
            <a:ext cx="1008112" cy="1008112"/>
          </a:xfrm>
          <a:prstGeom prst="rect">
            <a:avLst/>
          </a:prstGeom>
          <a:noFill/>
        </p:spPr>
      </p:pic>
      <p:pic>
        <p:nvPicPr>
          <p:cNvPr id="15" name="Picture 10" descr="https://ds05.infourok.ru/uploads/ex/12a3/000d1e7a-dc7c654c/5/hello_html_m25e50bd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764704"/>
            <a:ext cx="1008112" cy="1008112"/>
          </a:xfrm>
          <a:prstGeom prst="rect">
            <a:avLst/>
          </a:prstGeom>
          <a:noFill/>
        </p:spPr>
      </p:pic>
      <p:pic>
        <p:nvPicPr>
          <p:cNvPr id="16" name="Picture 10" descr="https://ds05.infourok.ru/uploads/ex/12a3/000d1e7a-dc7c654c/5/hello_html_m25e50bd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764704"/>
            <a:ext cx="1008112" cy="1008112"/>
          </a:xfrm>
          <a:prstGeom prst="rect">
            <a:avLst/>
          </a:prstGeom>
          <a:noFill/>
        </p:spPr>
      </p:pic>
      <p:pic>
        <p:nvPicPr>
          <p:cNvPr id="17" name="Picture 10" descr="https://ds05.infourok.ru/uploads/ex/12a3/000d1e7a-dc7c654c/5/hello_html_m25e50bd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764704"/>
            <a:ext cx="1008112" cy="1008112"/>
          </a:xfrm>
          <a:prstGeom prst="rect">
            <a:avLst/>
          </a:prstGeom>
          <a:noFill/>
        </p:spPr>
      </p:pic>
      <p:pic>
        <p:nvPicPr>
          <p:cNvPr id="18" name="Picture 10" descr="https://ds05.infourok.ru/uploads/ex/12a3/000d1e7a-dc7c654c/5/hello_html_m25e50bd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764704"/>
            <a:ext cx="1008112" cy="1008112"/>
          </a:xfrm>
          <a:prstGeom prst="rect">
            <a:avLst/>
          </a:prstGeom>
          <a:noFill/>
        </p:spPr>
      </p:pic>
      <p:pic>
        <p:nvPicPr>
          <p:cNvPr id="19" name="Picture 10" descr="https://ds05.infourok.ru/uploads/ex/12a3/000d1e7a-dc7c654c/5/hello_html_m25e50bd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764704"/>
            <a:ext cx="1008112" cy="1008112"/>
          </a:xfrm>
          <a:prstGeom prst="rect">
            <a:avLst/>
          </a:prstGeom>
          <a:noFill/>
        </p:spPr>
      </p:pic>
      <p:pic>
        <p:nvPicPr>
          <p:cNvPr id="20" name="Picture 10" descr="https://ds05.infourok.ru/uploads/ex/12a3/000d1e7a-dc7c654c/5/hello_html_m25e50bd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764704"/>
            <a:ext cx="1008112" cy="1008112"/>
          </a:xfrm>
          <a:prstGeom prst="rect">
            <a:avLst/>
          </a:prstGeom>
          <a:noFill/>
        </p:spPr>
      </p:pic>
      <p:pic>
        <p:nvPicPr>
          <p:cNvPr id="21" name="Picture 10" descr="https://ds05.infourok.ru/uploads/ex/12a3/000d1e7a-dc7c654c/5/hello_html_m25e50bd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888" y="764704"/>
            <a:ext cx="1008112" cy="1008112"/>
          </a:xfrm>
          <a:prstGeom prst="rect">
            <a:avLst/>
          </a:prstGeom>
          <a:noFill/>
        </p:spPr>
      </p:pic>
      <p:pic>
        <p:nvPicPr>
          <p:cNvPr id="22" name="Picture 10" descr="https://ds05.infourok.ru/uploads/ex/12a3/000d1e7a-dc7c654c/5/hello_html_m25e50bd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132856"/>
            <a:ext cx="1008112" cy="1008112"/>
          </a:xfrm>
          <a:prstGeom prst="rect">
            <a:avLst/>
          </a:prstGeom>
          <a:noFill/>
        </p:spPr>
      </p:pic>
      <p:pic>
        <p:nvPicPr>
          <p:cNvPr id="23" name="Picture 10" descr="https://ds05.infourok.ru/uploads/ex/12a3/000d1e7a-dc7c654c/5/hello_html_m25e50bd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132856"/>
            <a:ext cx="1008112" cy="1008112"/>
          </a:xfrm>
          <a:prstGeom prst="rect">
            <a:avLst/>
          </a:prstGeom>
          <a:noFill/>
        </p:spPr>
      </p:pic>
      <p:pic>
        <p:nvPicPr>
          <p:cNvPr id="24" name="Picture 10" descr="https://ds05.infourok.ru/uploads/ex/12a3/000d1e7a-dc7c654c/5/hello_html_m25e50bd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132856"/>
            <a:ext cx="1008112" cy="1008112"/>
          </a:xfrm>
          <a:prstGeom prst="rect">
            <a:avLst/>
          </a:prstGeom>
          <a:noFill/>
        </p:spPr>
      </p:pic>
      <p:pic>
        <p:nvPicPr>
          <p:cNvPr id="25" name="Picture 10" descr="https://ds05.infourok.ru/uploads/ex/12a3/000d1e7a-dc7c654c/5/hello_html_m25e50bd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132856"/>
            <a:ext cx="1008112" cy="1008112"/>
          </a:xfrm>
          <a:prstGeom prst="rect">
            <a:avLst/>
          </a:prstGeom>
          <a:noFill/>
        </p:spPr>
      </p:pic>
      <p:pic>
        <p:nvPicPr>
          <p:cNvPr id="26" name="Picture 10" descr="https://ds05.infourok.ru/uploads/ex/12a3/000d1e7a-dc7c654c/5/hello_html_m25e50bd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132856"/>
            <a:ext cx="1008112" cy="1008112"/>
          </a:xfrm>
          <a:prstGeom prst="rect">
            <a:avLst/>
          </a:prstGeom>
          <a:noFill/>
        </p:spPr>
      </p:pic>
      <p:pic>
        <p:nvPicPr>
          <p:cNvPr id="16396" name="Picture 12" descr="https://im0-tub-ru.yandex.net/i?id=fae2ced9453660bd8b8e043d8741842d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340768"/>
            <a:ext cx="144016" cy="144016"/>
          </a:xfrm>
          <a:prstGeom prst="rect">
            <a:avLst/>
          </a:prstGeom>
          <a:noFill/>
        </p:spPr>
      </p:pic>
      <p:pic>
        <p:nvPicPr>
          <p:cNvPr id="16398" name="Picture 14" descr="https://yt3.ggpht.com/a/AATXAJxWKN5Ycesls3SI64_d-pPAqLWABN50upwfJubt=s900-c-k-c0xffffffff-no-rj-m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1340768"/>
            <a:ext cx="144016" cy="144016"/>
          </a:xfrm>
          <a:prstGeom prst="rect">
            <a:avLst/>
          </a:prstGeom>
          <a:noFill/>
        </p:spPr>
      </p:pic>
      <p:pic>
        <p:nvPicPr>
          <p:cNvPr id="16400" name="Picture 16" descr="https://myanimeshelf.com/upload/dynamic/2017-08/01/fb2ace47-6ccc-4086-9b2a-c0309fcf3d1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1340768"/>
            <a:ext cx="144016" cy="144016"/>
          </a:xfrm>
          <a:prstGeom prst="rect">
            <a:avLst/>
          </a:prstGeom>
          <a:noFill/>
        </p:spPr>
      </p:pic>
      <p:pic>
        <p:nvPicPr>
          <p:cNvPr id="16402" name="Picture 18" descr="https://i.pinimg.com/736x/69/af/c9/69afc9ca36838bfd8e7c852caaa29bf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1340768"/>
            <a:ext cx="144016" cy="144016"/>
          </a:xfrm>
          <a:prstGeom prst="rect">
            <a:avLst/>
          </a:prstGeom>
          <a:noFill/>
        </p:spPr>
      </p:pic>
      <p:pic>
        <p:nvPicPr>
          <p:cNvPr id="16404" name="Picture 20" descr="https://yt3.ggpht.com/a/AATXAJze3_805Ii_UW4xKjBUrcr3kWEJf1WCGH2Jm38k=s900-c-k-c0x00ffffff-no-rj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1340768"/>
            <a:ext cx="144016" cy="144016"/>
          </a:xfrm>
          <a:prstGeom prst="rect">
            <a:avLst/>
          </a:prstGeom>
          <a:noFill/>
        </p:spPr>
      </p:pic>
      <p:pic>
        <p:nvPicPr>
          <p:cNvPr id="16406" name="Picture 22" descr="https://yt3.ggpht.com/a/AATXAJyGYPFBuRXLyVu2UPHtgSJoYG2N65asj2WnpQxk=s900-c-k-c0xffffffff-no-rj-m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8024" y="1340768"/>
            <a:ext cx="144016" cy="144016"/>
          </a:xfrm>
          <a:prstGeom prst="rect">
            <a:avLst/>
          </a:prstGeom>
          <a:noFill/>
        </p:spPr>
      </p:pic>
      <p:pic>
        <p:nvPicPr>
          <p:cNvPr id="16408" name="Picture 24" descr="https://best-channels.ir/254qazwsxedc/uploads/2017/11/photo_2017-11-28_20-42-4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96136" y="1340768"/>
            <a:ext cx="144016" cy="144016"/>
          </a:xfrm>
          <a:prstGeom prst="rect">
            <a:avLst/>
          </a:prstGeom>
          <a:noFill/>
        </p:spPr>
      </p:pic>
      <p:pic>
        <p:nvPicPr>
          <p:cNvPr id="16410" name="Picture 26" descr="https://sun9-63.userapi.com/c637728/v637728394/297e1/OSS82Pb2l6U.jpg?ava=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60232" y="1340768"/>
            <a:ext cx="144016" cy="144016"/>
          </a:xfrm>
          <a:prstGeom prst="rect">
            <a:avLst/>
          </a:prstGeom>
          <a:noFill/>
        </p:spPr>
      </p:pic>
      <p:pic>
        <p:nvPicPr>
          <p:cNvPr id="16412" name="Picture 28" descr="https://andrearroyo.files.wordpress.com/2016/07/9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328" y="1340768"/>
            <a:ext cx="144016" cy="144016"/>
          </a:xfrm>
          <a:prstGeom prst="rect">
            <a:avLst/>
          </a:prstGeom>
          <a:noFill/>
        </p:spPr>
      </p:pic>
      <p:pic>
        <p:nvPicPr>
          <p:cNvPr id="16414" name="Picture 30" descr="https://yt3.ggpht.com/a/AATXAJy9-QiWrgmpoLJc2wofePqK_R6ZqtMtUY9sJMyM=s900-c-k-c0xffffffff-no-rj-m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32440" y="1340768"/>
            <a:ext cx="144016" cy="144016"/>
          </a:xfrm>
          <a:prstGeom prst="rect">
            <a:avLst/>
          </a:prstGeom>
          <a:noFill/>
        </p:spPr>
      </p:pic>
      <p:pic>
        <p:nvPicPr>
          <p:cNvPr id="16416" name="Picture 32" descr="https://im0-tub-ru.yandex.net/i?id=78cb49d376384db07eaf3c8d4cfbe8cd-l&amp;n=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43608" y="2708920"/>
            <a:ext cx="154360" cy="154360"/>
          </a:xfrm>
          <a:prstGeom prst="rect">
            <a:avLst/>
          </a:prstGeom>
          <a:noFill/>
        </p:spPr>
      </p:pic>
      <p:pic>
        <p:nvPicPr>
          <p:cNvPr id="16418" name="Picture 34" descr="https://static10.tgstat.ru/channels/_0/5f/5f4b6f72f7fafcb608521dfa8739a0b6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411760" y="2708920"/>
            <a:ext cx="144016" cy="144016"/>
          </a:xfrm>
          <a:prstGeom prst="rect">
            <a:avLst/>
          </a:prstGeom>
          <a:noFill/>
        </p:spPr>
      </p:pic>
      <p:pic>
        <p:nvPicPr>
          <p:cNvPr id="16420" name="Picture 36" descr="https://yt3.ggpht.com/a/AGF-l7_axuccOVfVKFZlj57WXdZj0qLTnkoSsbu9kA=s900-c-k-c0xffffffff-no-rj-m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779912" y="2708920"/>
            <a:ext cx="144016" cy="144016"/>
          </a:xfrm>
          <a:prstGeom prst="rect">
            <a:avLst/>
          </a:prstGeom>
          <a:noFill/>
        </p:spPr>
      </p:pic>
      <p:pic>
        <p:nvPicPr>
          <p:cNvPr id="16422" name="Picture 38" descr="https://img2.freepng.ru/20180806/osv/kisspng-number-clip-art-red-rounding-vector-graphics-5b67d8c85585d5.5978835715335323603503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148064" y="2708920"/>
            <a:ext cx="216024" cy="144016"/>
          </a:xfrm>
          <a:prstGeom prst="rect">
            <a:avLst/>
          </a:prstGeom>
          <a:noFill/>
        </p:spPr>
      </p:pic>
      <p:pic>
        <p:nvPicPr>
          <p:cNvPr id="16424" name="Picture 40" descr="https://pixy.org/src/427/4273831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588224" y="2708920"/>
            <a:ext cx="144016" cy="144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s05.infourok.ru/uploads/ex/0245/00055974-c7b7f53d/img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404664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Молодцы, ребята! Мишка задумался. Ведь впереди второе задание.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Задание 2. Измерь длину доски, по которой Мишка должен перейти через речку.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268760"/>
            <a:ext cx="324036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Перед вам лежат полоски (водоросли) одинаковой длинны. Как узнать длину доски?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( Измерить.)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 помощью чего можно ее измерить? (С помощью меры.)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Что можно использовать в качестве меры? (Полоску бумаги, шнурок, счетную палочку.)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-Начинать измерять нужно от начала дорожки слева направо.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 конца меры поставить отметку карандашом и продолжить измерение, приложив меру к отметке и т. д.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Измерь «доску», сосчитай количество мер и ответь на вопросы: «Сколько раз мера уложилась в длине дорожки?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 что указывает это число?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Чему равна длина дорожки?</a:t>
            </a:r>
          </a:p>
          <a:p>
            <a:endParaRPr lang="ru-RU" dirty="0"/>
          </a:p>
        </p:txBody>
      </p: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96752"/>
            <a:ext cx="4320480" cy="203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708920"/>
            <a:ext cx="1440160" cy="50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780928"/>
            <a:ext cx="1440160" cy="50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708920"/>
            <a:ext cx="1440160" cy="50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18" descr="https://img-fotki.yandex.ru/get/4126/102699435.82b/0_9fb6a_6ab8f7bf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573016"/>
            <a:ext cx="4392488" cy="3019836"/>
          </a:xfrm>
          <a:prstGeom prst="rect">
            <a:avLst/>
          </a:prstGeom>
          <a:noFill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BE583E-2946-4E49-AE38-685CEA147A7C}"/>
              </a:ext>
            </a:extLst>
          </p:cNvPr>
          <p:cNvSpPr txBox="1"/>
          <p:nvPr/>
        </p:nvSpPr>
        <p:spPr>
          <a:xfrm>
            <a:off x="2669319" y="66848"/>
            <a:ext cx="28747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Задание 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s05.infourok.ru/uploads/ex/0245/00055974-c7b7f53d/img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59832" y="33265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21312" y="836712"/>
            <a:ext cx="3490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Выполни физкультминутку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568" y="1340768"/>
            <a:ext cx="33843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 – согнуться-разогнуться,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Два – нагнуться, потянуться,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Три – в ладоши три хлопка,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Головою три кивка.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четыре – руки шире,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Пять, шесть – тихо сесть.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Семь, восемь – лень отбросим.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(Движения по тексту)</a:t>
            </a:r>
          </a:p>
          <a:p>
            <a:endParaRPr lang="ru-RU" dirty="0"/>
          </a:p>
        </p:txBody>
      </p:sp>
      <p:pic>
        <p:nvPicPr>
          <p:cNvPr id="18442" name="Picture 10" descr="https://mim.aquaphor.ru/resources/core/images/bear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628800"/>
            <a:ext cx="4693996" cy="4933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ds05.infourok.ru/uploads/ex/0245/00055974-c7b7f53d/img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47864" y="476672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4</a:t>
            </a:r>
          </a:p>
        </p:txBody>
      </p:sp>
      <p:pic>
        <p:nvPicPr>
          <p:cNvPr id="19460" name="Picture 4" descr="https://ds05.infourok.ru/uploads/ex/08c7/000dc466-d230b368/3/im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9" y="1700808"/>
            <a:ext cx="5688632" cy="43752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98072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Поможем Мишке разместить утят так, чтобы на каждом  этаже было по 8 жильцов</a:t>
            </a:r>
            <a:r>
              <a:rPr lang="ru-RU" dirty="0"/>
              <a:t>.</a:t>
            </a:r>
          </a:p>
        </p:txBody>
      </p:sp>
      <p:pic>
        <p:nvPicPr>
          <p:cNvPr id="19462" name="Picture 6" descr="https://img-fotki.yandex.ru/get/6736/16969765.23b/0_910f5_13fada8c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58208"/>
            <a:ext cx="3925178" cy="3699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ds05.infourok.ru/uploads/ex/0245/00055974-c7b7f53d/img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47864" y="476672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98072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Поможем Мишке решить задачки.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1628800"/>
            <a:ext cx="3025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Ну-ка, сколько здесь ребят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горе катается?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Семь по саночкам сидят,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Один дожидается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1506" name="Picture 2" descr="http://i.mycdn.me/i?r=AzEPZsRbOZEKgBhR0XGMT1RkHZ0iELhWEI4OeUHV57EVaq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700808"/>
            <a:ext cx="1291081" cy="1296144"/>
          </a:xfrm>
          <a:prstGeom prst="rect">
            <a:avLst/>
          </a:prstGeom>
          <a:noFill/>
        </p:spPr>
      </p:pic>
      <p:pic>
        <p:nvPicPr>
          <p:cNvPr id="9" name="Picture 2" descr="http://i.mycdn.me/i?r=AzEPZsRbOZEKgBhR0XGMT1RkHZ0iELhWEI4OeUHV57EVaq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84784"/>
            <a:ext cx="1291081" cy="1296144"/>
          </a:xfrm>
          <a:prstGeom prst="rect">
            <a:avLst/>
          </a:prstGeom>
          <a:noFill/>
        </p:spPr>
      </p:pic>
      <p:pic>
        <p:nvPicPr>
          <p:cNvPr id="10" name="Picture 2" descr="http://i.mycdn.me/i?r=AzEPZsRbOZEKgBhR0XGMT1RkHZ0iELhWEI4OeUHV57EVaq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068960"/>
            <a:ext cx="1291081" cy="1296144"/>
          </a:xfrm>
          <a:prstGeom prst="rect">
            <a:avLst/>
          </a:prstGeom>
          <a:noFill/>
        </p:spPr>
      </p:pic>
      <p:pic>
        <p:nvPicPr>
          <p:cNvPr id="11" name="Picture 2" descr="http://i.mycdn.me/i?r=AzEPZsRbOZEKgBhR0XGMT1RkHZ0iELhWEI4OeUHV57EVaq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140968"/>
            <a:ext cx="1291081" cy="1296144"/>
          </a:xfrm>
          <a:prstGeom prst="rect">
            <a:avLst/>
          </a:prstGeom>
          <a:noFill/>
        </p:spPr>
      </p:pic>
      <p:pic>
        <p:nvPicPr>
          <p:cNvPr id="12" name="Picture 2" descr="http://i.mycdn.me/i?r=AzEPZsRbOZEKgBhR0XGMT1RkHZ0iELhWEI4OeUHV57EVaq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717032"/>
            <a:ext cx="1291081" cy="1296144"/>
          </a:xfrm>
          <a:prstGeom prst="rect">
            <a:avLst/>
          </a:prstGeom>
          <a:noFill/>
        </p:spPr>
      </p:pic>
      <p:pic>
        <p:nvPicPr>
          <p:cNvPr id="13" name="Picture 2" descr="http://i.mycdn.me/i?r=AzEPZsRbOZEKgBhR0XGMT1RkHZ0iELhWEI4OeUHV57EVaq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797152"/>
            <a:ext cx="1291081" cy="1296144"/>
          </a:xfrm>
          <a:prstGeom prst="rect">
            <a:avLst/>
          </a:prstGeom>
          <a:noFill/>
        </p:spPr>
      </p:pic>
      <p:pic>
        <p:nvPicPr>
          <p:cNvPr id="14" name="Picture 2" descr="http://i.mycdn.me/i?r=AzEPZsRbOZEKgBhR0XGMT1RkHZ0iELhWEI4OeUHV57EVaq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797152"/>
            <a:ext cx="1291081" cy="1296144"/>
          </a:xfrm>
          <a:prstGeom prst="rect">
            <a:avLst/>
          </a:prstGeom>
          <a:noFill/>
        </p:spPr>
      </p:pic>
      <p:pic>
        <p:nvPicPr>
          <p:cNvPr id="21508" name="Picture 4" descr="https://st3.depositphotos.com/1001009/13422/v/950/depositphotos_134227032-stock-illustration-child-with-a-sleig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52235">
            <a:off x="5940152" y="3212976"/>
            <a:ext cx="1656184" cy="14394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ds05.infourok.ru/uploads/ex/0245/00055974-c7b7f53d/img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1"/>
            <a:ext cx="9144000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5576" y="980728"/>
            <a:ext cx="40311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Яблоки с ветки на землю упали.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Плакали, плакали, слезы роняли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Таня в лукошко их собрала.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подарок друзьям своим принесла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Четыре Сережке, четыре Антошке,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Говори давай скорей,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Сколько Таниных друзей?</a:t>
            </a:r>
          </a:p>
          <a:p>
            <a:endParaRPr lang="ru-RU" dirty="0"/>
          </a:p>
        </p:txBody>
      </p:sp>
      <p:pic>
        <p:nvPicPr>
          <p:cNvPr id="20482" name="Picture 2" descr="https://static6.depositphotos.com/1000948/545/i/950/depositphotos_5456628-stock-photo-four-apples-in-the-bask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509120"/>
            <a:ext cx="1656184" cy="1298396"/>
          </a:xfrm>
          <a:prstGeom prst="rect">
            <a:avLst/>
          </a:prstGeom>
          <a:noFill/>
        </p:spPr>
      </p:pic>
      <p:pic>
        <p:nvPicPr>
          <p:cNvPr id="10" name="Picture 2" descr="https://static6.depositphotos.com/1000948/545/i/950/depositphotos_5456628-stock-photo-four-apples-in-the-bask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340768"/>
            <a:ext cx="1377759" cy="1080120"/>
          </a:xfrm>
          <a:prstGeom prst="rect">
            <a:avLst/>
          </a:prstGeom>
          <a:noFill/>
        </p:spPr>
      </p:pic>
      <p:pic>
        <p:nvPicPr>
          <p:cNvPr id="20484" name="Picture 4" descr="https://i.pinimg.com/originals/fe/23/39/fe2339224e4bdd2e1429af76cba102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284984"/>
            <a:ext cx="2203774" cy="3240360"/>
          </a:xfrm>
          <a:prstGeom prst="rect">
            <a:avLst/>
          </a:prstGeom>
          <a:noFill/>
        </p:spPr>
      </p:pic>
      <p:pic>
        <p:nvPicPr>
          <p:cNvPr id="20490" name="Picture 10" descr="https://miro.medium.com/max/2400/1*Xjlh61LNKTYhWvi4f84MuA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5228" y="692697"/>
            <a:ext cx="2356625" cy="2808312"/>
          </a:xfrm>
          <a:prstGeom prst="rect">
            <a:avLst/>
          </a:prstGeom>
          <a:noFill/>
        </p:spPr>
      </p:pic>
      <p:pic>
        <p:nvPicPr>
          <p:cNvPr id="20492" name="Picture 12" descr="https://avatars.mds.yandex.net/get-pdb/964669/c91a0f60-c36c-4f97-b0de-6a17ac292610/s1200?webp=fals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068960"/>
            <a:ext cx="2342942" cy="33133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ds05.infourok.ru/uploads/ex/0245/00055974-c7b7f53d/img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15616" y="692696"/>
            <a:ext cx="32306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Три зайчонка, пять ежат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Ходят вместе в детский сад.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Посчитать мы вас попросим,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Сколько малышей в саду?</a:t>
            </a:r>
          </a:p>
          <a:p>
            <a:endParaRPr lang="ru-RU" dirty="0"/>
          </a:p>
        </p:txBody>
      </p:sp>
      <p:pic>
        <p:nvPicPr>
          <p:cNvPr id="25604" name="Picture 4" descr="http://www.ds-sol.ru/tinybrowser/fulls/images/kartinki/3/1/zaycy-gulyay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420888"/>
            <a:ext cx="3312368" cy="3312368"/>
          </a:xfrm>
          <a:prstGeom prst="rect">
            <a:avLst/>
          </a:prstGeom>
          <a:noFill/>
        </p:spPr>
      </p:pic>
      <p:pic>
        <p:nvPicPr>
          <p:cNvPr id="25606" name="Picture 6" descr="https://proprikol.ru/wp-content/uploads/2019/07/kartinki-ezhika-dlya-detej-5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132856"/>
            <a:ext cx="1954336" cy="1512168"/>
          </a:xfrm>
          <a:prstGeom prst="rect">
            <a:avLst/>
          </a:prstGeom>
          <a:noFill/>
        </p:spPr>
      </p:pic>
      <p:pic>
        <p:nvPicPr>
          <p:cNvPr id="11" name="Picture 6" descr="https://proprikol.ru/wp-content/uploads/2019/07/kartinki-ezhika-dlya-detej-5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933056"/>
            <a:ext cx="1954336" cy="1512168"/>
          </a:xfrm>
          <a:prstGeom prst="rect">
            <a:avLst/>
          </a:prstGeom>
          <a:noFill/>
        </p:spPr>
      </p:pic>
      <p:pic>
        <p:nvPicPr>
          <p:cNvPr id="12" name="Picture 6" descr="https://proprikol.ru/wp-content/uploads/2019/07/kartinki-ezhika-dlya-detej-5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04664"/>
            <a:ext cx="1954336" cy="1512168"/>
          </a:xfrm>
          <a:prstGeom prst="rect">
            <a:avLst/>
          </a:prstGeom>
          <a:noFill/>
        </p:spPr>
      </p:pic>
      <p:pic>
        <p:nvPicPr>
          <p:cNvPr id="13" name="Picture 6" descr="https://proprikol.ru/wp-content/uploads/2019/07/kartinki-ezhika-dlya-detej-5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620688"/>
            <a:ext cx="1954336" cy="1512168"/>
          </a:xfrm>
          <a:prstGeom prst="rect">
            <a:avLst/>
          </a:prstGeom>
          <a:noFill/>
        </p:spPr>
      </p:pic>
      <p:pic>
        <p:nvPicPr>
          <p:cNvPr id="14" name="Picture 6" descr="https://proprikol.ru/wp-content/uploads/2019/07/kartinki-ezhika-dlya-detej-5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564904"/>
            <a:ext cx="1954336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498</Words>
  <Application>Microsoft Office PowerPoint</Application>
  <PresentationFormat>Экран (4:3)</PresentationFormat>
  <Paragraphs>69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q</cp:lastModifiedBy>
  <cp:revision>21</cp:revision>
  <dcterms:created xsi:type="dcterms:W3CDTF">2020-11-10T04:14:30Z</dcterms:created>
  <dcterms:modified xsi:type="dcterms:W3CDTF">2020-11-10T08:36:41Z</dcterms:modified>
</cp:coreProperties>
</file>