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6" r:id="rId3"/>
    <p:sldId id="257" r:id="rId4"/>
    <p:sldId id="271" r:id="rId5"/>
    <p:sldId id="264" r:id="rId6"/>
    <p:sldId id="263" r:id="rId7"/>
    <p:sldId id="261" r:id="rId8"/>
    <p:sldId id="260" r:id="rId9"/>
    <p:sldId id="259" r:id="rId10"/>
    <p:sldId id="269" r:id="rId11"/>
    <p:sldId id="268" r:id="rId12"/>
    <p:sldId id="270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2.badfon.ru/original/3600x2201/6/d8/risunok-listya-trava-gri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16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6131" y="3573016"/>
            <a:ext cx="5004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36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Грибное царство</a:t>
            </a:r>
            <a:r>
              <a:rPr lang="ru-RU" sz="3600" i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»</a:t>
            </a:r>
            <a:endParaRPr lang="ru-RU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5517232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6521938_45-p-shkolnie-osennie-foni-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536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476672"/>
            <a:ext cx="5593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Ребята посчитайте сколько грибов?</a:t>
            </a:r>
            <a:endParaRPr lang="ru-RU" sz="2800" dirty="0"/>
          </a:p>
        </p:txBody>
      </p:sp>
      <p:pic>
        <p:nvPicPr>
          <p:cNvPr id="25602" name="Picture 2" descr="https://selskoehozjajstvo.ru/wp-content/uploads/2018/08/Vyirashhivanie-belyih-gribov-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1169368" cy="1169368"/>
          </a:xfrm>
          <a:prstGeom prst="rect">
            <a:avLst/>
          </a:prstGeom>
          <a:noFill/>
        </p:spPr>
      </p:pic>
      <p:pic>
        <p:nvPicPr>
          <p:cNvPr id="7" name="Picture 2" descr="https://selskoehozjajstvo.ru/wp-content/uploads/2018/08/Vyirashhivanie-belyih-gribov-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96752"/>
            <a:ext cx="1169368" cy="1169368"/>
          </a:xfrm>
          <a:prstGeom prst="rect">
            <a:avLst/>
          </a:prstGeom>
          <a:noFill/>
        </p:spPr>
      </p:pic>
      <p:pic>
        <p:nvPicPr>
          <p:cNvPr id="8" name="Picture 2" descr="https://selskoehozjajstvo.ru/wp-content/uploads/2018/08/Vyirashhivanie-belyih-gribov-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1169368" cy="1169368"/>
          </a:xfrm>
          <a:prstGeom prst="rect">
            <a:avLst/>
          </a:prstGeom>
          <a:noFill/>
        </p:spPr>
      </p:pic>
      <p:pic>
        <p:nvPicPr>
          <p:cNvPr id="9" name="Picture 2" descr="https://selskoehozjajstvo.ru/wp-content/uploads/2018/08/Vyirashhivanie-belyih-gribov-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1169368" cy="1169368"/>
          </a:xfrm>
          <a:prstGeom prst="rect">
            <a:avLst/>
          </a:prstGeom>
          <a:noFill/>
        </p:spPr>
      </p:pic>
      <p:pic>
        <p:nvPicPr>
          <p:cNvPr id="10" name="Picture 2" descr="https://selskoehozjajstvo.ru/wp-content/uploads/2018/08/Vyirashhivanie-belyih-gribov-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1169368" cy="1169368"/>
          </a:xfrm>
          <a:prstGeom prst="rect">
            <a:avLst/>
          </a:prstGeom>
          <a:noFill/>
        </p:spPr>
      </p:pic>
      <p:pic>
        <p:nvPicPr>
          <p:cNvPr id="11" name="Picture 2" descr="https://selskoehozjajstvo.ru/wp-content/uploads/2018/08/Vyirashhivanie-belyih-gribov-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96752"/>
            <a:ext cx="1169368" cy="11693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7544" y="198884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6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5604" name="Picture 4" descr="https://i.pinimg.com/736x/89/09/77/89097746a4f83621beed3ff206d3a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1052736" cy="1052736"/>
          </a:xfrm>
          <a:prstGeom prst="rect">
            <a:avLst/>
          </a:prstGeom>
          <a:noFill/>
        </p:spPr>
      </p:pic>
      <p:pic>
        <p:nvPicPr>
          <p:cNvPr id="14" name="Picture 4" descr="https://i.pinimg.com/736x/89/09/77/89097746a4f83621beed3ff206d3a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501008"/>
            <a:ext cx="1052736" cy="1052736"/>
          </a:xfrm>
          <a:prstGeom prst="rect">
            <a:avLst/>
          </a:prstGeom>
          <a:noFill/>
        </p:spPr>
      </p:pic>
      <p:pic>
        <p:nvPicPr>
          <p:cNvPr id="15" name="Picture 4" descr="https://i.pinimg.com/736x/89/09/77/89097746a4f83621beed3ff206d3a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501008"/>
            <a:ext cx="1052736" cy="1052736"/>
          </a:xfrm>
          <a:prstGeom prst="rect">
            <a:avLst/>
          </a:prstGeom>
          <a:noFill/>
        </p:spPr>
      </p:pic>
      <p:pic>
        <p:nvPicPr>
          <p:cNvPr id="16" name="Picture 4" descr="https://i.pinimg.com/736x/89/09/77/89097746a4f83621beed3ff206d3a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01008"/>
            <a:ext cx="1052736" cy="1052736"/>
          </a:xfrm>
          <a:prstGeom prst="rect">
            <a:avLst/>
          </a:prstGeom>
          <a:noFill/>
        </p:spPr>
      </p:pic>
      <p:pic>
        <p:nvPicPr>
          <p:cNvPr id="17" name="Picture 4" descr="https://i.pinimg.com/736x/89/09/77/89097746a4f83621beed3ff206d3a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01008"/>
            <a:ext cx="1052736" cy="1052736"/>
          </a:xfrm>
          <a:prstGeom prst="rect">
            <a:avLst/>
          </a:prstGeom>
          <a:noFill/>
        </p:spPr>
      </p:pic>
      <p:pic>
        <p:nvPicPr>
          <p:cNvPr id="18" name="Picture 4" descr="https://i.pinimg.com/736x/89/09/77/89097746a4f83621beed3ff206d3a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01008"/>
            <a:ext cx="1052736" cy="1052736"/>
          </a:xfrm>
          <a:prstGeom prst="rect">
            <a:avLst/>
          </a:prstGeom>
          <a:noFill/>
        </p:spPr>
      </p:pic>
      <p:pic>
        <p:nvPicPr>
          <p:cNvPr id="19" name="Picture 4" descr="https://i.pinimg.com/736x/89/09/77/89097746a4f83621beed3ff206d3a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501008"/>
            <a:ext cx="1052736" cy="105273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95536" y="4581128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7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9712" y="2708920"/>
            <a:ext cx="5783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Ребята посчитайте сколько белочек?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3040" y="587727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надо сделать чтобы у всех белочек были грибы?</a:t>
            </a:r>
            <a:endParaRPr lang="ru-RU" sz="2800" dirty="0"/>
          </a:p>
        </p:txBody>
      </p:sp>
      <p:pic>
        <p:nvPicPr>
          <p:cNvPr id="23" name="Picture 2" descr="https://selskoehozjajstvo.ru/wp-content/uploads/2018/08/Vyirashhivanie-belyih-gribov-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196752"/>
            <a:ext cx="1169368" cy="1169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6521938_45-p-shkolnie-osennie-foni-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536" cy="70294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47664" y="188640"/>
            <a:ext cx="57961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Физминутка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поляне дуб зеленый (поднимают руки вверх, разводят пальцы)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Потянулся к небу кроной. (тянутся на носочках)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на ветках среди леса (покачивают руками)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Щедро желуди развесил.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внизу грибы растут, (наклоняются вперед)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так много нынче тут!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ленись и не стесняйся, (собирают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грибами наклоняйся.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s://csdk.mo.muzkult.ru/media/2020/06/16/1254679834/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617893"/>
            <a:ext cx="4392488" cy="324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6521938_45-p-shkolnie-osennie-foni-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536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Ребята предлагаю вам нарисовать гриб, который вам больше всего понравился. </a:t>
            </a:r>
            <a:endParaRPr lang="ru-RU" sz="2800" dirty="0"/>
          </a:p>
        </p:txBody>
      </p:sp>
      <p:pic>
        <p:nvPicPr>
          <p:cNvPr id="28674" name="Picture 2" descr="https://dc-logos.ru/netcat_files/userfiles/Grib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88996"/>
            <a:ext cx="6840760" cy="5069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6521938_45-p-shkolnie-osennie-foni-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536" cy="70294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907704" y="404664"/>
            <a:ext cx="57804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о чем мы сегодня говорили?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интересное для себя вы узнали?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7474894" cy="4087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6521938_45-p-shkolnie-osennie-foni-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36" y="0"/>
            <a:ext cx="9164536" cy="70294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47664" y="548680"/>
            <a:ext cx="59766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Встанем мы в кружочек дружно,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Поздороваться нам нужно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Говорю тебе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Привет!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Улыбнись скорей в ответ.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 правая рука,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 левая рука,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 друг, здравствуй друг,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 весь наш дружный круг.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4579" name="Picture 3" descr="https://thumbs.dreamstime.com/b/%D0%BC%D0%B0-%D1%8B%D1%88%D0%B8-%D0%B2-%D0%BA%D1%80%D1%83%D0%B3%D0%B5-44609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169581"/>
            <a:ext cx="2736304" cy="2688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6521938_45-p-shkolnie-osennie-foni-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36" y="182562"/>
            <a:ext cx="9164536" cy="70294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88887" y="501860"/>
            <a:ext cx="43559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отгадайте загадку: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сидит на крепкой ножке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бурых листья у дорожки?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Встала шапка из травы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под шапкой головы. (Гриб)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54" y="3863181"/>
            <a:ext cx="5188146" cy="2877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24" y="1600200"/>
            <a:ext cx="5825552" cy="4525963"/>
          </a:xfrm>
        </p:spPr>
      </p:pic>
      <p:pic>
        <p:nvPicPr>
          <p:cNvPr id="14338" name="Picture 2" descr="https://funart.pro/uploads/posts/2020-04/1586521938_45-p-shkolnie-osennie-foni-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89"/>
            <a:ext cx="9164536" cy="70294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88887" y="262522"/>
            <a:ext cx="81979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Белый гриб, его еще называют боровиком, растет на вырубках, в хвойных лесах, близ дорог. Шляпка у него мясистая, упругая, светло серая или коричневая. Ножка толстая – белая. Белые грибы сушат, а потом варят из них суп.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89" y="2683578"/>
            <a:ext cx="5709751" cy="41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6521938_45-p-shkolnie-osennie-foni-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36" y="-171400"/>
            <a:ext cx="9164536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332656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Мухомор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самый нарядный гриб.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(раньше настой этого гриба всегда применяли для уничтожения мух и других насекомых, за что он и получил своё название). Его вы ни с чем не спутаете. Шляпка у него…ярко-красная с белыми крапинками, на ножке кольцо, как будто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мини-юбочка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60" y="2708920"/>
            <a:ext cx="6696744" cy="3964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6521938_45-p-shkolnie-osennie-foni-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536" cy="7029400"/>
          </a:xfrm>
          <a:prstGeom prst="rect">
            <a:avLst/>
          </a:prstGeom>
          <a:noFill/>
        </p:spPr>
      </p:pic>
      <p:pic>
        <p:nvPicPr>
          <p:cNvPr id="18434" name="Picture 2" descr="https://avatars.mds.yandex.net/get-zen_doc/119454/pub_5d1ccecccbf26800ad3e5980_5d1ccf328e297300ad9a200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4982"/>
            <a:ext cx="7135647" cy="53517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23728" y="5949280"/>
            <a:ext cx="6030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Мухоморы для животных – лекарство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6521938_45-p-shkolnie-osennie-foni-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64536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332656"/>
            <a:ext cx="5915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Грибы подосиновик и подберёзовик </a:t>
            </a:r>
            <a:endParaRPr lang="ru-RU" sz="2800" dirty="0"/>
          </a:p>
        </p:txBody>
      </p:sp>
      <p:pic>
        <p:nvPicPr>
          <p:cNvPr id="20482" name="Picture 2" descr="https://ds04.infourok.ru/uploads/ex/126a/000f1a11-a4a70dac/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7260297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6521938_45-p-shkolnie-osennie-foni-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536" cy="7029400"/>
          </a:xfrm>
          <a:prstGeom prst="rect">
            <a:avLst/>
          </a:prstGeom>
          <a:noFill/>
        </p:spPr>
      </p:pic>
      <p:pic>
        <p:nvPicPr>
          <p:cNvPr id="21506" name="Picture 2" descr="http://images.myshared.ru/6/591062/slid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7920880" cy="594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6521938_45-p-shkolnie-osennie-foni-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536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476672"/>
            <a:ext cx="5962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Игра «Почему грибы так называются?</a:t>
            </a:r>
            <a:endParaRPr lang="ru-RU" sz="28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" y="856720"/>
            <a:ext cx="63825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гриб, который растет под березой?  (Подберезовик.)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думаете, почему он так назван?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гриб, который растет под осиной?  (Подосиновик.)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думаете, почему он так назван?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Гриб, который любит расти в еловом или сосновом бору, как называется? (Боровик.)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называются грибы с рыжими шляпками?  (Рыжики, лисички.)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называются грибы, растущие дружными семейками на пеньках?  (Опята.)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называется гриб с круглой волнистой шляпкой?  (Волнушка.)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называются грибы с маслянистыми шляпками?  (Маслята.)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Какой гриб носит название дикого животного?  (Лисичка.) Почему его так назвали?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24944"/>
            <a:ext cx="2439722" cy="1334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440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Пользователь Windows</cp:lastModifiedBy>
  <cp:revision>11</cp:revision>
  <dcterms:created xsi:type="dcterms:W3CDTF">2020-10-28T12:31:41Z</dcterms:created>
  <dcterms:modified xsi:type="dcterms:W3CDTF">2020-10-28T14:04:29Z</dcterms:modified>
</cp:coreProperties>
</file>