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i1.wallbox.ru/wallpapers/main/201137/vektor-zdaniya-most-955f6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4" name="Picture 6" descr="https://imgs.mi9.com/uploads/science-fiction/3831/photo-manipulation-of-02-city-and-earth-091-nature-and-city_1920x1200_58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541635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Light" panose="020F0302020204030204"/>
              </a:rPr>
              <a:t>Познавательное занятие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Light" panose="020F0302020204030204"/>
              </a:rPr>
              <a:t> в старшей группе 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Light" panose="020F0302020204030204"/>
              </a:rPr>
              <a:t>«Мой город, моя страна»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9829" y="5730875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lvl="0">
              <a:defRPr/>
            </a:pPr>
            <a:r>
              <a:rPr lang="ru-RU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pPr lvl="0">
              <a:defRPr/>
            </a:pPr>
            <a:r>
              <a:rPr lang="ru-RU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sz="1600" kern="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13400" y="620688"/>
            <a:ext cx="217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Игра «Да- нет»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1556792"/>
            <a:ext cx="62770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Переходить улицу на красный свет?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Рвать цветы на клумбе?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Любоваться цветущей клумбой?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Сажать деревья и цветы?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Бросать фантики от конфет?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Переходить дорогу на зеленый свет?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Кричать, шуметь в общественных местах?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Разговаривать в спокойном вежливом тоне?</a:t>
            </a:r>
          </a:p>
          <a:p>
            <a:endParaRPr lang="ru-RU" dirty="0"/>
          </a:p>
        </p:txBody>
      </p:sp>
      <p:pic>
        <p:nvPicPr>
          <p:cNvPr id="4" name="Picture 2" descr="https://www.factroom.ru/wp-content/uploads/2017/06/800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8112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702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 теперь ребята построим из </a:t>
            </a:r>
            <a:r>
              <a:rPr lang="ru-RU" sz="2400" b="1" dirty="0" err="1">
                <a:solidFill>
                  <a:srgbClr val="FF0000"/>
                </a:solidFill>
              </a:rPr>
              <a:t>лего</a:t>
            </a:r>
            <a:r>
              <a:rPr lang="ru-RU" sz="2400" b="1" dirty="0">
                <a:solidFill>
                  <a:srgbClr val="FF0000"/>
                </a:solidFill>
              </a:rPr>
              <a:t> любое здание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нашего поселка Тазовский.</a:t>
            </a:r>
          </a:p>
        </p:txBody>
      </p:sp>
      <p:pic>
        <p:nvPicPr>
          <p:cNvPr id="24578" name="Picture 2" descr="https://kvaclub.ru/wp-content/gallery/gorod-lego/lego_city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320480" cy="2880320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144282ce2b2a0ad8d8bb78a197807a6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860032" y="2852936"/>
            <a:ext cx="3600400" cy="2966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548680"/>
            <a:ext cx="2705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Приветствие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1595021"/>
            <a:ext cx="43416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Придумано кем-то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Просто и мудро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При встрече здороваться: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— Доброе утро!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— Доброе утро!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Солнцу и птицам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Доброе утро!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Улыбчивым лицам.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 каждый становится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Добрым, доверчивым…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Пусть доброе утро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Длится до вечера!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620688"/>
            <a:ext cx="2526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Карта России</a:t>
            </a:r>
          </a:p>
        </p:txBody>
      </p:sp>
      <p:pic>
        <p:nvPicPr>
          <p:cNvPr id="22530" name="Picture 2" descr="https://ds05.infourok.ru/uploads/ex/085b/000119ca-7c6d22e0/2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1513"/>
            <a:ext cx="5976664" cy="4343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5949280"/>
            <a:ext cx="687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Как называются люди, живущие в России?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86000" y="476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 Каждого есть еще и Малая Родина-  это тот уголок земли,  где мы родились, где находится наш дом.</a:t>
            </a:r>
          </a:p>
        </p:txBody>
      </p:sp>
      <p:pic>
        <p:nvPicPr>
          <p:cNvPr id="18436" name="Picture 4" descr="http://900igr.net/up/datas/157564/002.jpg"/>
          <p:cNvPicPr>
            <a:picLocks noChangeAspect="1" noChangeArrowheads="1"/>
          </p:cNvPicPr>
          <p:nvPr/>
        </p:nvPicPr>
        <p:blipFill rotWithShape="1">
          <a:blip r:embed="rId3" cstate="print"/>
          <a:srcRect b="3466"/>
          <a:stretch/>
        </p:blipFill>
        <p:spPr bwMode="auto">
          <a:xfrm>
            <a:off x="1907703" y="1628800"/>
            <a:ext cx="5768513" cy="4176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1761" y="5805264"/>
            <a:ext cx="8376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Как называется наш поселок, в котором мы живем?</a:t>
            </a:r>
          </a:p>
          <a:p>
            <a:pPr algn="ctr"/>
            <a:r>
              <a:rPr lang="ru-RU" sz="2800" b="1" dirty="0"/>
              <a:t>Какой наш поселок?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548680"/>
            <a:ext cx="439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Герб поселка Тазовский</a:t>
            </a:r>
          </a:p>
        </p:txBody>
      </p:sp>
      <p:pic>
        <p:nvPicPr>
          <p:cNvPr id="17410" name="Picture 2" descr="https://media.nakanune.ru/images/pictures/275x/image_6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2160240" cy="2364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79912" y="2348880"/>
            <a:ext cx="3399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Золото- символ чистоты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Красный- символ труда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Голубой- символ чести</a:t>
            </a:r>
          </a:p>
        </p:txBody>
      </p:sp>
      <p:pic>
        <p:nvPicPr>
          <p:cNvPr id="17412" name="Picture 4" descr="https://upload.wikimedia.org/wikipedia/commons/thumb/3/38/Flag_of_Tazovsky_rayon_%28Yamal_Nenetsia%29.svg/1200px-Flag_of_Tazovsky_rayon_%28Yamal_Nenetsia%29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2808312" cy="1872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30613" y="4797152"/>
            <a:ext cx="5219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Голубой- символ чести, благородность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Желтый цвет- единство территории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Белый- указывает на р.Таз,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давшую свое название поселку</a:t>
            </a:r>
          </a:p>
        </p:txBody>
      </p:sp>
      <p:pic>
        <p:nvPicPr>
          <p:cNvPr id="17414" name="Picture 6" descr="http://www.vexillographia.ru/russia/subjects/towns/images/tazovsky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53136"/>
            <a:ext cx="2808312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fs00.infourok.ru/images/doc/247/252194/img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6652"/>
            <a:ext cx="8136904" cy="610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95806" y="764704"/>
            <a:ext cx="41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Районный Дом Культуры</a:t>
            </a:r>
          </a:p>
        </p:txBody>
      </p:sp>
      <p:pic>
        <p:nvPicPr>
          <p:cNvPr id="20482" name="Picture 2" descr="https://nightlight.ru/wp-content/uploads/2014/12/DSC_1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5184576" cy="38884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5517232"/>
            <a:ext cx="5972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Кто узнал это здание?</a:t>
            </a:r>
          </a:p>
          <a:p>
            <a:pPr algn="ctr"/>
            <a:r>
              <a:rPr lang="ru-RU" sz="2800" b="1" dirty="0"/>
              <a:t>Какие мероприятия проходят в нем?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764704"/>
            <a:ext cx="362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Краеведческий музей</a:t>
            </a:r>
          </a:p>
        </p:txBody>
      </p:sp>
      <p:pic>
        <p:nvPicPr>
          <p:cNvPr id="16386" name="Picture 2" descr="https://datum-s.ru/upload/iblock/805/tazov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14614" cy="23138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628800"/>
            <a:ext cx="410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музеи находятся коллекции предметов традиционного промысла, декоративно-прикладного искусства</a:t>
            </a:r>
          </a:p>
        </p:txBody>
      </p:sp>
      <p:pic>
        <p:nvPicPr>
          <p:cNvPr id="16388" name="Picture 4" descr="https://yasavey.ru/wp-content/uploads/2018/12/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2784309" cy="2088232"/>
          </a:xfrm>
          <a:prstGeom prst="rect">
            <a:avLst/>
          </a:prstGeom>
          <a:noFill/>
        </p:spPr>
      </p:pic>
      <p:pic>
        <p:nvPicPr>
          <p:cNvPr id="16390" name="Picture 6" descr="https://yasavey.ru/wp-content/uploads/2019/04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77072"/>
            <a:ext cx="2808311" cy="2106233"/>
          </a:xfrm>
          <a:prstGeom prst="rect">
            <a:avLst/>
          </a:prstGeom>
          <a:noFill/>
        </p:spPr>
      </p:pic>
      <p:pic>
        <p:nvPicPr>
          <p:cNvPr id="16392" name="Picture 8" descr="http://sov-zap.ru/media/sovzapru/2014/01/1/muzey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0256" y="4509120"/>
            <a:ext cx="3303744" cy="2006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620688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Загадки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00808"/>
            <a:ext cx="23042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Я синего цвета </a:t>
            </a:r>
          </a:p>
          <a:p>
            <a:r>
              <a:rPr lang="ru-RU" sz="1400" b="1" dirty="0"/>
              <a:t>Вишу на стене </a:t>
            </a:r>
          </a:p>
          <a:p>
            <a:r>
              <a:rPr lang="ru-RU" sz="1400" b="1" dirty="0"/>
              <a:t>И много приветов </a:t>
            </a:r>
          </a:p>
          <a:p>
            <a:r>
              <a:rPr lang="ru-RU" sz="1400" b="1" dirty="0"/>
              <a:t>Хранится во мне.</a:t>
            </a:r>
          </a:p>
          <a:p>
            <a:r>
              <a:rPr lang="ru-RU" sz="1400" b="1" i="1" dirty="0"/>
              <a:t>(почтовый ящик</a:t>
            </a:r>
            <a:r>
              <a:rPr lang="ru-RU" b="1" i="1" dirty="0"/>
              <a:t>)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23556" name="AutoShape 4" descr="https://kamchatka.arbitr.ru/files/material_3603/26.04.2018Press-reliz_Pochta_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kamchatka.arbitr.ru/files/material_3603/26.04.2018Press-reliz_Pochta_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kamchatka.arbitr.ru/files/material_3603/26.04.2018Press-reliz_Pochta_Ro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036" y="1523983"/>
            <a:ext cx="1804711" cy="1800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39952" y="1700808"/>
            <a:ext cx="3207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/>
              <a:t>В этом домике врачи</a:t>
            </a:r>
          </a:p>
          <a:p>
            <a:pPr fontAlgn="base"/>
            <a:r>
              <a:rPr lang="ru-RU" sz="1400" b="1" dirty="0"/>
              <a:t>Ждут людей, чтоб их лечить.</a:t>
            </a:r>
          </a:p>
          <a:p>
            <a:pPr fontAlgn="base"/>
            <a:r>
              <a:rPr lang="ru-RU" sz="1400" b="1" dirty="0"/>
              <a:t>Всем они помочь готовы -</a:t>
            </a:r>
          </a:p>
          <a:p>
            <a:pPr fontAlgn="base"/>
            <a:r>
              <a:rPr lang="ru-RU" sz="1400" b="1" dirty="0"/>
              <a:t>Отпускают лишь здоровых.</a:t>
            </a:r>
          </a:p>
          <a:p>
            <a:pPr fontAlgn="base"/>
            <a:r>
              <a:rPr lang="ru-RU" sz="1400" b="1" dirty="0"/>
              <a:t>Ответ: Больница</a:t>
            </a:r>
          </a:p>
          <a:p>
            <a:endParaRPr lang="ru-RU" dirty="0"/>
          </a:p>
        </p:txBody>
      </p:sp>
      <p:pic>
        <p:nvPicPr>
          <p:cNvPr id="2052" name="Picture 4" descr="https://im0-tub-ru.yandex.net/i?id=8fde06288c402e2bb00f60e5eaa96bc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932" y="1628800"/>
            <a:ext cx="1454192" cy="18722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3645024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Что это за Диво-Дом?</a:t>
            </a:r>
          </a:p>
          <a:p>
            <a:pPr algn="ctr"/>
            <a:r>
              <a:rPr lang="ru-RU" sz="1400" b="1" dirty="0"/>
              <a:t> А игрушек сколько в нем! </a:t>
            </a:r>
          </a:p>
          <a:p>
            <a:pPr algn="ctr"/>
            <a:r>
              <a:rPr lang="ru-RU" sz="1400" b="1" dirty="0"/>
              <a:t>Там играют и поют, Дети весело живут. Сколько в доме дошколят!</a:t>
            </a:r>
          </a:p>
          <a:p>
            <a:pPr algn="ctr"/>
            <a:r>
              <a:rPr lang="ru-RU" sz="1400" b="1" dirty="0"/>
              <a:t> Этот дом ведь …</a:t>
            </a:r>
          </a:p>
          <a:p>
            <a:pPr algn="ctr"/>
            <a:r>
              <a:rPr lang="ru-RU" sz="1400" b="1" dirty="0"/>
              <a:t> (Детский сад)</a:t>
            </a:r>
          </a:p>
        </p:txBody>
      </p:sp>
      <p:pic>
        <p:nvPicPr>
          <p:cNvPr id="2054" name="Picture 6" descr="https://sun9-18.userapi.com/c845122/v845122026/bdf87/I1gpdt6LN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0583" y="3307165"/>
            <a:ext cx="2376264" cy="15849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98715" y="5177279"/>
            <a:ext cx="259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Мы пошли купить продукты:</a:t>
            </a:r>
          </a:p>
          <a:p>
            <a:pPr algn="ctr"/>
            <a:r>
              <a:rPr lang="ru-RU" sz="1400" b="1" dirty="0"/>
              <a:t> Молоко, сметану, фрукты. </a:t>
            </a:r>
          </a:p>
          <a:p>
            <a:pPr algn="ctr"/>
            <a:r>
              <a:rPr lang="ru-RU" sz="1400" b="1" dirty="0"/>
              <a:t>На кассу все несем в корзине.</a:t>
            </a:r>
          </a:p>
          <a:p>
            <a:pPr algn="ctr"/>
            <a:r>
              <a:rPr lang="ru-RU" sz="1400" b="1" dirty="0"/>
              <a:t> Мы в продуктовом... </a:t>
            </a:r>
          </a:p>
          <a:p>
            <a:pPr algn="ctr"/>
            <a:r>
              <a:rPr lang="ru-RU" sz="1400" b="1" dirty="0"/>
              <a:t>(Магазине)</a:t>
            </a:r>
            <a:br>
              <a:rPr lang="ru-RU" dirty="0"/>
            </a:br>
            <a:endParaRPr lang="ru-RU" dirty="0"/>
          </a:p>
        </p:txBody>
      </p:sp>
      <p:pic>
        <p:nvPicPr>
          <p:cNvPr id="2056" name="Picture 8" descr="https://im0-tub-ru.yandex.net/i?id=15cb58fe4e5aeddb1ffc0c5f5ecd131d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0399" y="5126304"/>
            <a:ext cx="2232248" cy="149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347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25</cp:revision>
  <dcterms:created xsi:type="dcterms:W3CDTF">2020-11-24T11:45:41Z</dcterms:created>
  <dcterms:modified xsi:type="dcterms:W3CDTF">2020-11-25T03:18:00Z</dcterms:modified>
</cp:coreProperties>
</file>