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70" r:id="rId5"/>
    <p:sldId id="269" r:id="rId6"/>
    <p:sldId id="268" r:id="rId7"/>
    <p:sldId id="267" r:id="rId8"/>
    <p:sldId id="274" r:id="rId9"/>
    <p:sldId id="266" r:id="rId10"/>
    <p:sldId id="273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61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im0-tub-ru.yandex.net/i?id=4bbdec911261ddfebfe4bc61a84737d4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796" y="0"/>
            <a:ext cx="916879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28860" y="157161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занятие</a:t>
            </a:r>
          </a:p>
          <a:p>
            <a:pPr algn="ctr"/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старшей группе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4929198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</a:p>
          <a:p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Аллабердина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Р.З</a:t>
            </a:r>
          </a:p>
          <a:p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Тонконогова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М.А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214546" y="3571876"/>
            <a:ext cx="51212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1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4800" b="1" i="1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Осенний лес</a:t>
            </a:r>
            <a:r>
              <a:rPr kumimoji="0" lang="ru-RU" sz="4800" b="0" i="1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4800" b="0" i="0" u="none" strike="noStrike" cap="none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kartinkinaden.ru/uploads/posts/2020-07/thumbs/1593740730_14-p-osennie-nezhnie-foni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85786" y="1285860"/>
            <a:ext cx="735808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Физ.минутка: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Тучи в небе кружатся,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(Дети плавно покачиваются с ноги на ногу.)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ни шаг, то лужица.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(Ходьба на месте с высоким подниманием коленей.)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День осенний хмурится,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(Руки на поясе — повороты влево вправо.)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Листопад на улице.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(Кружатся на месте.)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дороге стелется (Легко бегут по кругу.)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Желтая метелица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kartinkinaden.ru/uploads/posts/2020-07/thumbs/1593740730_14-p-osennie-nezhnie-foni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" y="0"/>
            <a:ext cx="9144025" cy="68580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428860" y="153888"/>
            <a:ext cx="535785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Ребята сейчас с вами сделаем осеннее дерево из пластилина. Посмотрите внимательно: какие цвета нам необходимы, выберите и можете приступить к работе.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E:\дистанционка\все конспекты\леп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1884047"/>
            <a:ext cx="4248472" cy="497395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72000" y="32861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Ребята о чем мы сегодня говорили? </a:t>
            </a:r>
          </a:p>
          <a:p>
            <a:pPr algn="ctr"/>
            <a:r>
              <a:rPr lang="ru-RU" sz="2400" b="1" dirty="0"/>
              <a:t>Что вам понравилось?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kartinkinaden.ru/uploads/posts/2020-07/thumbs/1593740730_14-p-osennie-nezhnie-foni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857620" y="1000108"/>
            <a:ext cx="500066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 отгадайте загадку: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Пусты поля,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Мокнет земля,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Дождь поливает.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это бывает? (Осенью) 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 descr="https://www.culture.ru/storage/images/780b64e48f1e929fbd9b37ca759a77a9/c293a309427e4fce6dd30efd3817f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714620"/>
            <a:ext cx="4462311" cy="2510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kartinkinaden.ru/uploads/posts/2020-07/thumbs/1593740730_14-p-osennie-nezhnie-foni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00100" y="500042"/>
            <a:ext cx="7429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Ребята, посмотрите на изображения и скажите, какие времена года изображены</a:t>
            </a:r>
            <a:r>
              <a:rPr lang="ru-RU" dirty="0"/>
              <a:t>.</a:t>
            </a:r>
          </a:p>
        </p:txBody>
      </p:sp>
      <p:pic>
        <p:nvPicPr>
          <p:cNvPr id="27650" name="Picture 2" descr="https://i.pinimg.com/736x/22/d6/4b/22d64b426f4ca16cde9204ece4a3b742--goog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428736"/>
            <a:ext cx="7429552" cy="4286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714348" y="5903893"/>
            <a:ext cx="84296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Назовите  какое время года наступает после лето?</a:t>
            </a:r>
          </a:p>
          <a:p>
            <a:pPr algn="ctr"/>
            <a:r>
              <a:rPr lang="ru-RU" sz="2800" dirty="0"/>
              <a:t> А какое бывает перед летом?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kartinkinaden.ru/uploads/posts/2020-07/thumbs/1593740730_14-p-osennie-nezhnie-foni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86116" y="642918"/>
            <a:ext cx="4200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Назовите признаки осени </a:t>
            </a:r>
          </a:p>
        </p:txBody>
      </p:sp>
      <p:pic>
        <p:nvPicPr>
          <p:cNvPr id="22530" name="Picture 2" descr="https://stihi.ru/pics/2020/08/31/13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7" y="1285860"/>
            <a:ext cx="3297231" cy="2413182"/>
          </a:xfrm>
          <a:prstGeom prst="rect">
            <a:avLst/>
          </a:prstGeom>
          <a:noFill/>
        </p:spPr>
      </p:pic>
      <p:pic>
        <p:nvPicPr>
          <p:cNvPr id="22532" name="Picture 4" descr="https://saratov24.tv/upload/iblock/698/69834e6ff418c4a72868761bf63ff7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285860"/>
            <a:ext cx="4318031" cy="2428892"/>
          </a:xfrm>
          <a:prstGeom prst="rect">
            <a:avLst/>
          </a:prstGeom>
          <a:noFill/>
        </p:spPr>
      </p:pic>
      <p:pic>
        <p:nvPicPr>
          <p:cNvPr id="12290" name="Picture 2" descr="http://s4.fotokto.ru/photo/full/450/45074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786190"/>
            <a:ext cx="4234762" cy="2824350"/>
          </a:xfrm>
          <a:prstGeom prst="rect">
            <a:avLst/>
          </a:prstGeom>
          <a:noFill/>
        </p:spPr>
      </p:pic>
      <p:pic>
        <p:nvPicPr>
          <p:cNvPr id="12292" name="Picture 4" descr="https://ic.pics.livejournal.com/margaritael/70866174/356255/356255_9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3786190"/>
            <a:ext cx="3368668" cy="28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kartinkinaden.ru/uploads/posts/2020-07/thumbs/1593740730_14-p-osennie-nezhnie-foni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57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Кто изображен на картине? </a:t>
            </a:r>
          </a:p>
        </p:txBody>
      </p:sp>
      <p:pic>
        <p:nvPicPr>
          <p:cNvPr id="11266" name="Picture 2" descr="https://backend.tomsk.ru/api/v1/news-image/1025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857232"/>
            <a:ext cx="2762205" cy="2071654"/>
          </a:xfrm>
          <a:prstGeom prst="rect">
            <a:avLst/>
          </a:prstGeom>
          <a:noFill/>
        </p:spPr>
      </p:pic>
      <p:pic>
        <p:nvPicPr>
          <p:cNvPr id="4" name="Picture 2" descr="https://www.vladtime.ru/uploads/posts/2018-06/1528384664_mota_ru_20151216050-2560x1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000108"/>
            <a:ext cx="2743219" cy="1714512"/>
          </a:xfrm>
          <a:prstGeom prst="rect">
            <a:avLst/>
          </a:prstGeom>
          <a:noFill/>
        </p:spPr>
      </p:pic>
      <p:pic>
        <p:nvPicPr>
          <p:cNvPr id="11268" name="Picture 4" descr="http://s1.fotokto.ru/photo/full/331/33165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928670"/>
            <a:ext cx="2714644" cy="1872894"/>
          </a:xfrm>
          <a:prstGeom prst="rect">
            <a:avLst/>
          </a:prstGeom>
          <a:noFill/>
        </p:spPr>
      </p:pic>
      <p:pic>
        <p:nvPicPr>
          <p:cNvPr id="11270" name="Picture 6" descr="http://i.mycdn.me/i?r=AzEPZsRbOZEKgBhR0XGMT1Rkt-Oh32yQKTuD1bo6TbatI6aKTM5SRkZCeTgDn6uOyic"/>
          <p:cNvPicPr>
            <a:picLocks noChangeAspect="1" noChangeArrowheads="1"/>
          </p:cNvPicPr>
          <p:nvPr/>
        </p:nvPicPr>
        <p:blipFill rotWithShape="1">
          <a:blip r:embed="rId6" cstate="print"/>
          <a:srcRect r="16408"/>
          <a:stretch/>
        </p:blipFill>
        <p:spPr bwMode="auto">
          <a:xfrm>
            <a:off x="285721" y="3000372"/>
            <a:ext cx="2762206" cy="2071702"/>
          </a:xfrm>
          <a:prstGeom prst="rect">
            <a:avLst/>
          </a:prstGeom>
          <a:noFill/>
        </p:spPr>
      </p:pic>
      <p:pic>
        <p:nvPicPr>
          <p:cNvPr id="11272" name="Picture 8" descr="http://animalphoto.ru/images/photos/medium/5136eaa94acbfde79fc5c53b8affb97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24327" y="3238691"/>
            <a:ext cx="2455419" cy="1716747"/>
          </a:xfrm>
          <a:prstGeom prst="rect">
            <a:avLst/>
          </a:prstGeom>
          <a:noFill/>
        </p:spPr>
      </p:pic>
      <p:pic>
        <p:nvPicPr>
          <p:cNvPr id="11274" name="Picture 10" descr="https://fotovmire.ru/wp-content/uploads/2019/07/19556/krupnyj-samec-olenja.jpg"/>
          <p:cNvPicPr>
            <a:picLocks noChangeAspect="1" noChangeArrowheads="1"/>
          </p:cNvPicPr>
          <p:nvPr/>
        </p:nvPicPr>
        <p:blipFill rotWithShape="1">
          <a:blip r:embed="rId8" cstate="print"/>
          <a:srcRect l="10533" r="22392"/>
          <a:stretch/>
        </p:blipFill>
        <p:spPr bwMode="auto">
          <a:xfrm>
            <a:off x="5973118" y="3000372"/>
            <a:ext cx="2555593" cy="214314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928662" y="5357826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3200" dirty="0"/>
              <a:t>Как называют всех этих животных? Чем они питаются?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kartinkinaden.ru/uploads/posts/2020-07/thumbs/1593740730_14-p-osennie-nezhnie-foni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5" cy="685800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285852" y="928670"/>
            <a:ext cx="414337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</a:t>
            </a:r>
            <a:r>
              <a:rPr kumimoji="0" lang="ru-RU" sz="24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Кто, где живет?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Белка живет…( в дупле).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Медведь живет …(в берлоге.)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Лиса живет ….( в норе.)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Волк живет …   (в логове.)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Заяц живет  …. 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(под кустом).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0" y="3714752"/>
            <a:ext cx="4977300" cy="272196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kartinkinaden.ru/uploads/posts/2020-07/thumbs/1593740730_14-p-osennie-nezhnie-foni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28860" y="21429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/>
              <a:t>Скажите какие правила необходимо соблюдать в лесу ?</a:t>
            </a:r>
          </a:p>
        </p:txBody>
      </p:sp>
      <p:sp>
        <p:nvSpPr>
          <p:cNvPr id="9218" name="AutoShape 2" descr="https://fsd.kopilkaurokov.ru/uploads/user_file_5538b9a11773c/ekologhichieskii-proiekt-bieriezhnoie-otnoshieniie-k-prirodie_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im0-tub-ru.yandex.net/i?id=fd78842cb14515de80ccf57e2bc00208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https://ds02.infourok.ru/uploads/ex/09b5/0002dc5c-07045a73/img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 descr="https://ds02.infourok.ru/uploads/ex/09b5/0002dc5c-07045a73/img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https://ds02.infourok.ru/uploads/ex/09b5/0002dc5c-07045a73/img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785926"/>
            <a:ext cx="6429388" cy="4822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kartinkinaden.ru/uploads/posts/2020-07/thumbs/1593740730_14-p-osennie-nezhnie-foni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142976" y="928670"/>
            <a:ext cx="721523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Игра «Назови какой и что делает»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Медведь (какой) … (бурый, косолапый, неуклюжий). Что делает ?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спит, переваливается, косолапит).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Волк (какой) … (серый, зубастый, злой,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воет, убегает, догоняет).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Заяц (какой) … (длинноухий, трусливый, пугливый,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воет, убегает, догоняет).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Лиса (какая) … (хитрая, рыжая, пушистая).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выслеживает, бежит, ловит).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1" y="5445224"/>
            <a:ext cx="792089" cy="680939"/>
          </a:xfrm>
        </p:spPr>
      </p:pic>
      <p:pic>
        <p:nvPicPr>
          <p:cNvPr id="8194" name="Picture 2" descr="https://kartinkinaden.ru/uploads/posts/2020-07/thumbs/1593740730_14-p-osennie-nezhnie-foni-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142852"/>
            <a:ext cx="8643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Ребята давайте поможем белочке сосчитать грибочки. Какую ошибку сделала белочка? </a:t>
            </a:r>
          </a:p>
        </p:txBody>
      </p:sp>
      <p:pic>
        <p:nvPicPr>
          <p:cNvPr id="4" name="Picture 2" descr="E:\дистанционка\все конспекты\белк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075" y="1406098"/>
            <a:ext cx="7381875" cy="4991100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5" y="5439467"/>
            <a:ext cx="1835695" cy="957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334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q</cp:lastModifiedBy>
  <cp:revision>21</cp:revision>
  <dcterms:created xsi:type="dcterms:W3CDTF">2020-10-25T13:59:45Z</dcterms:created>
  <dcterms:modified xsi:type="dcterms:W3CDTF">2020-10-26T10:58:29Z</dcterms:modified>
</cp:coreProperties>
</file>