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ytimg.com/vi/jQ_PlgVdI6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772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Математическое путешествие»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0008" y="5445224"/>
            <a:ext cx="2213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91680" y="1556792"/>
            <a:ext cx="55801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Вам понравилось наше путешествие?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Ребята, с кем мы сегодня встретились в путешествии? Скажите, с каким числом и цифрой мы познакомились? Что на занятии вам понравилось?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3997152" cy="218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8" name="Picture 4" descr="http://www.gostinn.ru/files/_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56300"/>
            <a:ext cx="6984776" cy="5101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1124744"/>
            <a:ext cx="619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Начинаем наше путешествие!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8148" y="1296510"/>
            <a:ext cx="5567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Ребята, </a:t>
            </a:r>
            <a:r>
              <a:rPr lang="ru-RU" b="1" dirty="0" smtClean="0">
                <a:solidFill>
                  <a:srgbClr val="00B050"/>
                </a:solidFill>
              </a:rPr>
              <a:t>посмотрите какой сказочный герой нас встречает? </a:t>
            </a:r>
            <a:r>
              <a:rPr lang="ru-RU" b="1" dirty="0" smtClean="0">
                <a:solidFill>
                  <a:srgbClr val="00B050"/>
                </a:solidFill>
              </a:rPr>
              <a:t>Кот  перепутал все цифры, а как расставить по порядку забыл. Ребята помогите вернуть цифры на свои места. (от 1 до 8)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2714" y="284751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376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https://www.clipartmax.com/png/middle/180-1801390_puss-in-boots-humpty-dumpty-clip-art-puss-in-boots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56" y="1423352"/>
            <a:ext cx="2286352" cy="1933639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943778" cy="16098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3608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530120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2852936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7544" y="6027003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Молодцы ребята! Справились с заданием.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Едем дальше.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Снова остановка, какой сказочный герой нас встречает и из какой сказки?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s://krasnaiashapochka.caduk.ru/images/0_123f2e_87e071c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016224" cy="27338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04739" y="3244334"/>
            <a:ext cx="2983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Послушайте стихотворение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63688" y="3789040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Цифра восемь так вкусна, из двух бубликов она.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Цифру восемь,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восемь на носу всегда мы носим,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Цифра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восемь плюс крючки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получаются очки.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s://cdn.caracter.ru/images/thumbnails/1200/1200/detailed/1/ochki-professora-15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861048"/>
            <a:ext cx="1381944" cy="13819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378904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00B0F0"/>
                </a:solidFill>
              </a:rPr>
              <a:t>8</a:t>
            </a:r>
            <a:endParaRPr lang="ru-RU" sz="8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268760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 восьмерки два кольца, без начала и конца.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получить число восемь? </a:t>
            </a:r>
          </a:p>
          <a:p>
            <a:pPr algn="ctr"/>
            <a:r>
              <a:rPr lang="ru-RU" dirty="0" smtClean="0">
                <a:solidFill>
                  <a:srgbClr val="92D050"/>
                </a:solidFill>
              </a:rPr>
              <a:t>Красная шапочка сейчас нам расскажет.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s://krasnaiashapochka.caduk.ru/images/0_123f2e_87e071c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1800200" cy="24409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48478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00B0F0"/>
                </a:solidFill>
              </a:rPr>
              <a:t>8</a:t>
            </a:r>
            <a:endParaRPr lang="ru-RU" sz="6600" dirty="0">
              <a:solidFill>
                <a:srgbClr val="00B0F0"/>
              </a:solidFill>
            </a:endParaRPr>
          </a:p>
        </p:txBody>
      </p:sp>
      <p:pic>
        <p:nvPicPr>
          <p:cNvPr id="21506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1138505" cy="936104"/>
          </a:xfrm>
          <a:prstGeom prst="rect">
            <a:avLst/>
          </a:prstGeom>
          <a:noFill/>
        </p:spPr>
      </p:pic>
      <p:pic>
        <p:nvPicPr>
          <p:cNvPr id="9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6992"/>
            <a:ext cx="1138505" cy="936104"/>
          </a:xfrm>
          <a:prstGeom prst="rect">
            <a:avLst/>
          </a:prstGeom>
          <a:noFill/>
        </p:spPr>
      </p:pic>
      <p:pic>
        <p:nvPicPr>
          <p:cNvPr id="10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56992"/>
            <a:ext cx="1138505" cy="936104"/>
          </a:xfrm>
          <a:prstGeom prst="rect">
            <a:avLst/>
          </a:prstGeom>
          <a:noFill/>
        </p:spPr>
      </p:pic>
      <p:pic>
        <p:nvPicPr>
          <p:cNvPr id="11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1138505" cy="936104"/>
          </a:xfrm>
          <a:prstGeom prst="rect">
            <a:avLst/>
          </a:prstGeom>
          <a:noFill/>
        </p:spPr>
      </p:pic>
      <p:pic>
        <p:nvPicPr>
          <p:cNvPr id="12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1138505" cy="936104"/>
          </a:xfrm>
          <a:prstGeom prst="rect">
            <a:avLst/>
          </a:prstGeom>
          <a:noFill/>
        </p:spPr>
      </p:pic>
      <p:pic>
        <p:nvPicPr>
          <p:cNvPr id="13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212976"/>
            <a:ext cx="1138505" cy="936104"/>
          </a:xfrm>
          <a:prstGeom prst="rect">
            <a:avLst/>
          </a:prstGeom>
          <a:noFill/>
        </p:spPr>
      </p:pic>
      <p:pic>
        <p:nvPicPr>
          <p:cNvPr id="14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284984"/>
            <a:ext cx="1138505" cy="936104"/>
          </a:xfrm>
          <a:prstGeom prst="rect">
            <a:avLst/>
          </a:prstGeom>
          <a:noFill/>
        </p:spPr>
      </p:pic>
      <p:pic>
        <p:nvPicPr>
          <p:cNvPr id="15" name="Picture 2" descr="https://img2.freepng.ru/20180203/bie/kisspng-pine-conifer-cone-tree-clip-art-pine-cliparts-free-5a76832b989409.059452271517716267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5495" y="3212976"/>
            <a:ext cx="1138505" cy="9361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347864" y="4221088"/>
            <a:ext cx="187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7+1= 8</a:t>
            </a:r>
            <a:endParaRPr lang="ru-RU" sz="4800" dirty="0"/>
          </a:p>
        </p:txBody>
      </p:sp>
      <p:pic>
        <p:nvPicPr>
          <p:cNvPr id="21508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648072" cy="576064"/>
          </a:xfrm>
          <a:prstGeom prst="rect">
            <a:avLst/>
          </a:prstGeom>
          <a:noFill/>
        </p:spPr>
      </p:pic>
      <p:pic>
        <p:nvPicPr>
          <p:cNvPr id="18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013176"/>
            <a:ext cx="648072" cy="576064"/>
          </a:xfrm>
          <a:prstGeom prst="rect">
            <a:avLst/>
          </a:prstGeom>
          <a:noFill/>
        </p:spPr>
      </p:pic>
      <p:pic>
        <p:nvPicPr>
          <p:cNvPr id="19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013176"/>
            <a:ext cx="648072" cy="576064"/>
          </a:xfrm>
          <a:prstGeom prst="rect">
            <a:avLst/>
          </a:prstGeom>
          <a:noFill/>
        </p:spPr>
      </p:pic>
      <p:pic>
        <p:nvPicPr>
          <p:cNvPr id="20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013176"/>
            <a:ext cx="648072" cy="576064"/>
          </a:xfrm>
          <a:prstGeom prst="rect">
            <a:avLst/>
          </a:prstGeom>
          <a:noFill/>
        </p:spPr>
      </p:pic>
      <p:pic>
        <p:nvPicPr>
          <p:cNvPr id="21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013176"/>
            <a:ext cx="648072" cy="576064"/>
          </a:xfrm>
          <a:prstGeom prst="rect">
            <a:avLst/>
          </a:prstGeom>
          <a:noFill/>
        </p:spPr>
      </p:pic>
      <p:pic>
        <p:nvPicPr>
          <p:cNvPr id="22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013176"/>
            <a:ext cx="648072" cy="576064"/>
          </a:xfrm>
          <a:prstGeom prst="rect">
            <a:avLst/>
          </a:prstGeom>
          <a:noFill/>
        </p:spPr>
      </p:pic>
      <p:pic>
        <p:nvPicPr>
          <p:cNvPr id="23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69160"/>
            <a:ext cx="648072" cy="576064"/>
          </a:xfrm>
          <a:prstGeom prst="rect">
            <a:avLst/>
          </a:prstGeom>
          <a:noFill/>
        </p:spPr>
      </p:pic>
      <p:pic>
        <p:nvPicPr>
          <p:cNvPr id="24" name="Picture 4" descr="https://im0-tub-ru.yandex.net/i?id=44cd28dcda430aff948b55ad92b55a6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941168"/>
            <a:ext cx="648072" cy="57606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419872" y="5517232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6+2=8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7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Следующая остановка,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какой сказочный герой нас встречает?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s://progorod43.ru/userfiles/afisha/events/972/img15741835455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2812"/>
            <a:ext cx="2376264" cy="19501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4763" y="271010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Он растерял все цифры, помогите ему найти потерявшуюся цифру в каждом ряду.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2532" name="Picture 4" descr="http://kid-mama.ru/wp-content/uploads/2016/01/%D1%86%D0%B8%D1%84%D1%80%D1%8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08" y="3724718"/>
            <a:ext cx="6938147" cy="2738833"/>
          </a:xfrm>
          <a:prstGeom prst="rect">
            <a:avLst/>
          </a:prstGeom>
          <a:noFill/>
        </p:spPr>
      </p:pic>
      <p:pic>
        <p:nvPicPr>
          <p:cNvPr id="22534" name="Picture 6" descr="https://im0-tub-ru.yandex.net/i?id=e8b28a081b43530109f3241a9d0338d4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17078"/>
            <a:ext cx="847002" cy="744910"/>
          </a:xfrm>
          <a:prstGeom prst="rect">
            <a:avLst/>
          </a:prstGeom>
          <a:noFill/>
        </p:spPr>
      </p:pic>
      <p:pic>
        <p:nvPicPr>
          <p:cNvPr id="12" name="Picture 6" descr="https://im0-tub-ru.yandex.net/i?id=e8b28a081b43530109f3241a9d0338d4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9260" y="5404074"/>
            <a:ext cx="843019" cy="744910"/>
          </a:xfrm>
          <a:prstGeom prst="rect">
            <a:avLst/>
          </a:prstGeom>
          <a:noFill/>
        </p:spPr>
      </p:pic>
      <p:pic>
        <p:nvPicPr>
          <p:cNvPr id="13" name="Picture 6" descr="https://im0-tub-ru.yandex.net/i?id=e8b28a081b43530109f3241a9d0338d4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369007"/>
            <a:ext cx="864096" cy="744910"/>
          </a:xfrm>
          <a:prstGeom prst="rect">
            <a:avLst/>
          </a:prstGeom>
          <a:noFill/>
        </p:spPr>
      </p:pic>
      <p:pic>
        <p:nvPicPr>
          <p:cNvPr id="14" name="Picture 6" descr="https://im0-tub-ru.yandex.net/i?id=e8b28a081b43530109f3241a9d0338d4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0723" y="5426894"/>
            <a:ext cx="720080" cy="74491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86290" y="3822103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3</a:t>
            </a:r>
            <a:endParaRPr lang="ru-RU" sz="6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32924" y="523363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2874" y="5279194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8</a:t>
            </a:r>
            <a:endParaRPr lang="ru-RU" sz="6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38110" y="526869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/>
              <a:t>6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7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844824"/>
            <a:ext cx="341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Молодцы! 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Поедем дальше и смотрите кто нас встречает?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23554" name="Picture 2" descr="https://im0-tub-ru.yandex.net/i?id=7ffd312a874a4d3aba88707bfffc06bb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096344" cy="187220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39235" y="3192070"/>
            <a:ext cx="4892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Незнайка приготовил для нас задания. </a:t>
            </a:r>
          </a:p>
        </p:txBody>
      </p:sp>
      <p:pic>
        <p:nvPicPr>
          <p:cNvPr id="23557" name="Picture 5" descr="https://im0-tub-ru.yandex.net/i?id=d693ce6e087ac45139ef742bbf01df6c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6772"/>
            <a:ext cx="626469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34330" y="14729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Следующая остановка и отгадайте кто вас встречает?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s://pristor.ru/wp-content/uploads/2017/01/%D0%9A%D0%B0%D1%80%D1%82%D0%B8%D0%BD%D0%BA%D0%B8-%D0%BB%D0%B8%D1%81-%D0%B4%D0%BB%D1%8F-%D0%B4%D0%B5%D1%82%D0%B5%D0%B9-%D0%BB%D0%B8%D1%81%D0%B0-%D0%BA%D0%B0%D1%80%D1%82%D0%B8%D0%BD%D0%BA%D0%B8-%D0%B4%D0%BB%D1%8F-%D0%B4%D0%B5%D1%82%D0%B5%D0%B9-%D1%81%D0%BC%D0%BE%D1%82%D1%80%D0%B5%D1%82%D1%8C-%D0%B1%D0%B5%D1%81%D0%BF%D0%BB%D0%B0%D1%82%D0%BD%D0%BE-5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296" y="1484304"/>
            <a:ext cx="1872208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00882" y="25003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каких сказках встречается лиса?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Она предлагает вместе сделать упражнения.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03648" y="3116868"/>
            <a:ext cx="60121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Любопытная Лисичка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Поднимают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опускают)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плечи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Смотрит влево,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поворачивают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корпус) влево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Смотрит вправо,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поворачивают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корпус)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вправо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Смотрит вверх,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Поднимают голову вверх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Смотрит вниз,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Опускают голову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Чуть присела на карниз,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Выполняют лёгкие полуприседания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 с него свалилась вниз!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Резко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приседают)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addab150c1d9ffa8cb038fc2407c2d7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59632" y="1196752"/>
            <a:ext cx="7272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Ребята, нам пора возвращаться  в детский сад. Ну вот мы в детском саду. Но нас ждет еще одно задание. Перед вами геометрические фигуры, из них вам нужно сделать зайчика по образцу.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det-sad50.ru/wp-content/uploads/2015/12/%D1%84%D0%B8%D0%B3%D1%83%D1%80%D1%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747372"/>
            <a:ext cx="3888432" cy="4110628"/>
          </a:xfrm>
          <a:prstGeom prst="rect">
            <a:avLst/>
          </a:prstGeom>
          <a:noFill/>
        </p:spPr>
      </p:pic>
      <p:pic>
        <p:nvPicPr>
          <p:cNvPr id="25605" name="Picture 5" descr="https://fsd.kopilkaurokov.ru/up/html/2020/01/13/k_5e1cb395b02ee/535592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819184" cy="215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Пользователь Windows</cp:lastModifiedBy>
  <cp:revision>20</cp:revision>
  <dcterms:created xsi:type="dcterms:W3CDTF">2020-11-05T12:02:03Z</dcterms:created>
  <dcterms:modified xsi:type="dcterms:W3CDTF">2020-11-06T02:55:51Z</dcterms:modified>
</cp:coreProperties>
</file>