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3af/0017e4f6-9205360b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64331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0" y="557214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futurehealthcaretoday.com/wp-content/uploads/2019/01/shutterstock_1040624467-copy-1024x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51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2" y="274637"/>
            <a:ext cx="8593995" cy="64521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futurehealthcaretoday.com/wp-content/uploads/2019/01/shutterstock_1040624467-copy-1024x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5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219967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ПОСМОТРИТЕ КАКИЕ ПРАВИЛА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НЕОБХОДИМО СОБЛЮДАТЬ, ЧТОБЫ БЫТЬ ЗДОРОВЫМ!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4985"/>
            <a:ext cx="8460776" cy="54789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futurehealthcaretoday.com/wp-content/uploads/2019/01/shutterstock_1040624467-copy-1024x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5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714356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21252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чем мы сегодня говорили? Что нового вы узнали? Какие части тела вы запомнили?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1857364"/>
            <a:ext cx="7041524" cy="45652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futurehealthcaretoday.com/wp-content/uploads/2019/01/shutterstock_1040624467-copy-1024x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51" cy="68580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214346" y="1744136"/>
            <a:ext cx="492919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Пальчиковая гимнастика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«Здравствуй, солнце золотое!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Здравствуй, небо голубое!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Здравствуй, вольный ветерок!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Здравствуй маленький дубок!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живем в одном краю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Всех я вас приветствую!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https://duz-lastochka.caduk.ru/images/gimnastika857463902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4071966" cy="3696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futurehealthcaretoday.com/wp-content/uploads/2019/01/shutterstock_1040624467-copy-1024x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51" cy="6858000"/>
          </a:xfrm>
          <a:prstGeom prst="rect">
            <a:avLst/>
          </a:prstGeom>
          <a:noFill/>
        </p:spPr>
      </p:pic>
      <p:pic>
        <p:nvPicPr>
          <p:cNvPr id="15362" name="Picture 2" descr="https://cf2.ppt-online.org/files2/slide/m/MkGgdD0njFR583zZihyYLTJQbpuWX4AHKS6tsN/slide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44824"/>
            <a:ext cx="7931224" cy="48080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214290"/>
            <a:ext cx="6912768" cy="2325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600" dirty="0">
                <a:solidFill>
                  <a:srgbClr val="FF0000"/>
                </a:solidFill>
              </a:rPr>
              <a:t>                             Микробы.</a:t>
            </a: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 что такое </a:t>
            </a:r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что такое болезнь и как нужно заботиться о себе?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futurehealthcaretoday.com/wp-content/uploads/2019/01/shutterstock_1040624467-copy-1024x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5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Еще бороться с микробами и болезнями нам помогают</a:t>
            </a:r>
            <a:r>
              <a:rPr lang="ru-RU" sz="3200" i="1" dirty="0"/>
              <a:t> целебные </a:t>
            </a:r>
            <a:r>
              <a:rPr lang="ru-RU" sz="3200" dirty="0"/>
              <a:t>звуки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57290" y="1500174"/>
            <a:ext cx="35719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у нас болит горло, надо превратиться в комарика и спеть его песню. Давайте приложим руку к горлу и произнесем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з-з-з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(дети выполняют упражнение).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https://a.d-cd.net/TsAAAgIRSOA-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357298"/>
            <a:ext cx="1714512" cy="1714512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71538" y="3357562"/>
            <a:ext cx="2928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начинаем кашлять, становимся большими жуками, приложите ладонь к груди, произносим ж-ж-ж.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Picture 6" descr="https://img0.liveinternet.ru/images/attach/d/1/135/33/135033408_0_96b0a_fb0a8532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786058"/>
            <a:ext cx="1951886" cy="1985930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571604" y="5357826"/>
            <a:ext cx="32146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когда очень устали и болит голова, слушаем шум волн, произносим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с-с-с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3" name="Picture 9" descr="https://oir.mobi/uploads/posts/2020-01/1579287894_15-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214950"/>
            <a:ext cx="1785950" cy="119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futurehealthcaretoday.com/wp-content/uploads/2019/01/shutterstock_1040624467-copy-1024x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51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910" y="1785926"/>
            <a:ext cx="392905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 послушайте загадку: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Земле он всех сильней,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Потому что всех умней.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вы думаете, кто это?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(человек)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https://avatars.mds.yandex.net/get-zen_doc/1245815/pub_5cdbf3732b2e0a00b3f53a2b_5cdbf3ec534bd800b810cfde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736"/>
            <a:ext cx="3491015" cy="4558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futurehealthcaretoday.com/wp-content/uploads/2019/01/shutterstock_1040624467-copy-1024x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5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57166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Рассмотрим с вами строение тела человека. Скажите, что изображено? </a:t>
            </a:r>
          </a:p>
        </p:txBody>
      </p:sp>
      <p:pic>
        <p:nvPicPr>
          <p:cNvPr id="18434" name="Picture 2" descr="https://ozon-st.cdn.ngenix.net/multimedia/10135271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7643865" cy="5059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futurehealthcaretoday.com/wp-content/uploads/2019/01/shutterstock_1040624467-copy-1024x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5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428604"/>
            <a:ext cx="1380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Загадки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28662" y="857232"/>
            <a:ext cx="35837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Два соседа – непоседы.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День на работе, ночь – на отдыхе.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(Глаза).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s://i-a.d-cd.net/db68d5s-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857232"/>
            <a:ext cx="1685407" cy="968213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357422" y="1785926"/>
            <a:ext cx="3071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Между двух светил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в середине один.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(Нос)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2" name="Picture 6" descr="https://png.pngtree.com/element_our/20190602/ourlarge/pngtree-human-organ-nose-illustration-image_1413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857364"/>
            <a:ext cx="857256" cy="857256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928662" y="2714620"/>
            <a:ext cx="3929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Всю жизнь ходят в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обгонку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обогнать друг друга не могут. (Ноги).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5" name="Picture 9" descr="https://ds05.infourok.ru/uploads/ex/0217/000cd356-d8d4680f/6/hello_html_6a7825f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571744"/>
            <a:ext cx="1000132" cy="1000132"/>
          </a:xfrm>
          <a:prstGeom prst="rect">
            <a:avLst/>
          </a:prstGeom>
          <a:noFill/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928662" y="3571876"/>
            <a:ext cx="2428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Если б не было его,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сказал бы ничего.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(Язык).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8" name="Picture 12" descr="https://prikolist.club/wp-content/uploads/2019/07/57-3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286124"/>
            <a:ext cx="1179509" cy="1290088"/>
          </a:xfrm>
          <a:prstGeom prst="rect">
            <a:avLst/>
          </a:prstGeom>
          <a:noFill/>
        </p:spPr>
      </p:pic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928662" y="4572008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У двух матерей по пять сыновей,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Одно имя всем. (Пальцы, руки).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1" name="Picture 15" descr="https://img2.freepng.ru/20191008/sjy/transparent-finger-hand-skin-line-gesture-5d9d3bf07fdb39.37577723157058558452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4214818"/>
            <a:ext cx="1285884" cy="1285884"/>
          </a:xfrm>
          <a:prstGeom prst="rect">
            <a:avLst/>
          </a:prstGeom>
          <a:noFill/>
        </p:spPr>
      </p:pic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1214414" y="5643578"/>
            <a:ext cx="3429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Всё, что мы положим в рот,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попадет к нам в …(живот)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4" name="Picture 18" descr="https://yt3.ggpht.com/a/AATXAJy3Mc8GRf2lVJu1LR_pv6nhFstWwk0ip5w5Y7V7FA=s900-c-k-c0xffffffff-no-rj-m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5429264"/>
            <a:ext cx="1155679" cy="1155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futurehealthcaretoday.com/wp-content/uploads/2019/01/shutterstock_1040624467-copy-1024x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51" y="0"/>
            <a:ext cx="9149151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43808" y="273638"/>
            <a:ext cx="41667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 «Доскажи словечко»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00298" y="857232"/>
            <a:ext cx="42862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Головой мы что делаем? (думаем).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-Ушами что делаем? (слушаем).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-Глазами? (смотрим).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-Носом? (дышим, нюхаем).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-Ртом? (едим, пьем, говорим).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-Руками? (берем, держим).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-Пальцами? (трогаем, гладим, рисуем).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-Ногами? (ходим, бегаем, прыгаем).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3786190"/>
            <a:ext cx="4951452" cy="27078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futurehealthcaretoday.com/wp-content/uploads/2019/01/shutterstock_1040624467-copy-1024x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51" y="0"/>
            <a:ext cx="9149151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70312" y="980728"/>
            <a:ext cx="71982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Подумайте и скажите, </a:t>
            </a:r>
            <a:endParaRPr lang="ru-RU" sz="2400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как     надо беречь зрение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как это делать?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Нельзя низко наклоняться над столом.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Нельзя долго и близко смотреть телевизор, играть в компьютер.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Нельзя читать лежа, в транспорте.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Нельзя читать в темноте.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Надо беречь глаза от ударов, от попадания микробов.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Делать гимнастику для глаз.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Употреблять витамины.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Чаще бывать на свежем воздухе.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E29E30-97F0-4504-9F55-797699640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464" y="326362"/>
            <a:ext cx="2016224" cy="1150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458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q</cp:lastModifiedBy>
  <cp:revision>14</cp:revision>
  <dcterms:created xsi:type="dcterms:W3CDTF">2020-10-31T13:30:47Z</dcterms:created>
  <dcterms:modified xsi:type="dcterms:W3CDTF">2020-11-03T04:51:34Z</dcterms:modified>
</cp:coreProperties>
</file>