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7" r:id="rId5"/>
    <p:sldId id="265" r:id="rId6"/>
    <p:sldId id="263" r:id="rId7"/>
    <p:sldId id="262" r:id="rId8"/>
    <p:sldId id="261" r:id="rId9"/>
    <p:sldId id="260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>
      <p:cViewPr varScale="1">
        <p:scale>
          <a:sx n="68" d="100"/>
          <a:sy n="68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s://kartinkinaden.ru/uploads/posts/2020-09/1600206060_4-p-fon-dlya-detskogo-kollazha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87423" y="129047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занятие</a:t>
            </a:r>
          </a:p>
          <a:p>
            <a:pPr algn="ctr"/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старшей группе</a:t>
            </a:r>
          </a:p>
          <a:p>
            <a:pPr algn="ctr"/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76256" y="5934670"/>
            <a:ext cx="2069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</a:p>
          <a:p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Аллабердина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Р.З</a:t>
            </a:r>
          </a:p>
          <a:p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Тонконогова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М.А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907704" y="2495600"/>
            <a:ext cx="53285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36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Мои права и обязанности</a:t>
            </a:r>
            <a:r>
              <a:rPr kumimoji="0" lang="ru-RU" sz="3600" b="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0-09/1600189413_11-p-krasivii-fon-dlya-detei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8348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267744" y="369531"/>
            <a:ext cx="41399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Игровое упражнение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Покажи как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95536" y="1772816"/>
            <a:ext cx="4572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помогаем маме стирать платочки;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помогаем папе ремонтировать шкаф;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помогаем дедушке найти очки;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помогаем бабушке месить тесто;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помогаем маме мыть пол;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помогаем папе накачать колеса машины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8" name="Picture 4" descr="https://bel.cultreg.ru/uploads/84ca3b643b487393a67f2c9c8c19a68b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204864"/>
            <a:ext cx="3672408" cy="26610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0-09/1600189413_11-p-krasivii-fon-dlya-detei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834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95328" y="188640"/>
            <a:ext cx="60486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Ребята нам пора возвращаться в детский сад. Как вы думаете, помогли мы разобраться жителям страны «Неразбериха». </a:t>
            </a:r>
          </a:p>
        </p:txBody>
      </p:sp>
      <p:pic>
        <p:nvPicPr>
          <p:cNvPr id="6" name="Picture 2" descr="https://ds05.infourok.ru/uploads/ex/0005/000a8754-0f86a14c/img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2520280" cy="18902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4" r="22583"/>
          <a:stretch/>
        </p:blipFill>
        <p:spPr>
          <a:xfrm>
            <a:off x="6325344" y="2420888"/>
            <a:ext cx="1641376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2308231"/>
            <a:ext cx="56521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 нарисуйте вашу дружную семью.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Воспитатель: Ребята где мы сегодня были? Что узнали? Какие права и обязанности у вас есть?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9" name="Picture 3" descr="https://aforismo.ru/wp-content/uploads/2019/11/5dd07c7949dbf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005064"/>
            <a:ext cx="3096344" cy="2494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0-09/1600189413_11-p-krasivii-fon-dlya-detei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8348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28924" y="213046"/>
            <a:ext cx="475252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Ножками потопаем,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Ручками похлопаем.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теперь мы повернёмся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друг другу улыбнемся.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https://ds05.infourok.ru/uploads/ex/0b9b/000b7d4a-6c208522/hello_html_m272841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9393" y="2094966"/>
            <a:ext cx="5285213" cy="35364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0-09/1600189413_11-p-krasivii-fon-dlya-detei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834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19672" y="188640"/>
            <a:ext cx="6624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Ребята, на прошлом занятии мы с вами говорили  – о наших правах. Давайте вспомним о каких правах мы узнали? Как называется документ о правах детей?</a:t>
            </a:r>
          </a:p>
        </p:txBody>
      </p:sp>
      <p:pic>
        <p:nvPicPr>
          <p:cNvPr id="15362" name="Picture 2" descr="http://www.knigisosklada.ru/images/books/1855/big/18554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3333750" cy="4857751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274" y="1940863"/>
            <a:ext cx="4333710" cy="45124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0-09/1600189413_11-p-krasivii-fon-dlya-detei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834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1342" y="150673"/>
            <a:ext cx="88056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У каждого из нас кроме прав есть ещё и обязанности. Сегодня мы поговорим об обязанностях детей. Но для этого мы отправимся в необычную страну «Неразбериха», где жители перепутали все и мы поможем им разобраться. А отправимся мы туда на ковре самолете.</a:t>
            </a:r>
          </a:p>
        </p:txBody>
      </p:sp>
      <p:pic>
        <p:nvPicPr>
          <p:cNvPr id="16386" name="Picture 2" descr="https://ds05.infourok.ru/uploads/ex/0005/000a8754-0f86a14c/img18.jpg"/>
          <p:cNvPicPr>
            <a:picLocks noChangeAspect="1" noChangeArrowheads="1"/>
          </p:cNvPicPr>
          <p:nvPr/>
        </p:nvPicPr>
        <p:blipFill rotWithShape="1">
          <a:blip r:embed="rId3" cstate="print"/>
          <a:srcRect t="5715" b="13417"/>
          <a:stretch/>
        </p:blipFill>
        <p:spPr bwMode="auto">
          <a:xfrm>
            <a:off x="261400" y="2200597"/>
            <a:ext cx="5040560" cy="30572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828401-6743-43E2-B550-1E55239EF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2243" y="3430492"/>
            <a:ext cx="4822354" cy="3084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0-09/1600189413_11-p-krasivii-fon-dlya-detei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8348" cy="6858000"/>
          </a:xfrm>
          <a:prstGeom prst="rect">
            <a:avLst/>
          </a:prstGeom>
          <a:noFill/>
        </p:spPr>
      </p:pic>
      <p:pic>
        <p:nvPicPr>
          <p:cNvPr id="18434" name="Picture 2" descr="https://ds03.infourok.ru/uploads/ex/067c/00013efb-12029608/img14.jpg"/>
          <p:cNvPicPr>
            <a:picLocks noChangeAspect="1" noChangeArrowheads="1"/>
          </p:cNvPicPr>
          <p:nvPr/>
        </p:nvPicPr>
        <p:blipFill rotWithShape="1">
          <a:blip r:embed="rId3" cstate="print"/>
          <a:srcRect l="8090" t="24788" r="72679" b="44442"/>
          <a:stretch/>
        </p:blipFill>
        <p:spPr bwMode="auto">
          <a:xfrm>
            <a:off x="774974" y="1836087"/>
            <a:ext cx="1440160" cy="1440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83568" y="276621"/>
            <a:ext cx="777686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Смотрите жители перепутали распорядок дня.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Скажите, что надо делать утром, днем, вечером, ночью.?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A3F508-7629-406D-9A1E-76F2003497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62" t="53700" r="70769" b="9390"/>
          <a:stretch/>
        </p:blipFill>
        <p:spPr>
          <a:xfrm>
            <a:off x="1035648" y="3765101"/>
            <a:ext cx="1440161" cy="1872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8C284DF-E026-4278-822C-678B149DA6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45" t="27147" r="44277" b="39638"/>
          <a:stretch/>
        </p:blipFill>
        <p:spPr>
          <a:xfrm>
            <a:off x="3074634" y="3509889"/>
            <a:ext cx="2016224" cy="1684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9F25B8E-F7C7-4096-A509-DBCA4B6C80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125" t="58263" r="43605" b="7659"/>
          <a:stretch/>
        </p:blipFill>
        <p:spPr>
          <a:xfrm>
            <a:off x="6273599" y="3880657"/>
            <a:ext cx="1440161" cy="1728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B1A4FB7-2B00-45CF-A80C-C46B29CB48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659" t="30125" r="10721" b="41738"/>
          <a:stretch/>
        </p:blipFill>
        <p:spPr>
          <a:xfrm>
            <a:off x="5977878" y="1665386"/>
            <a:ext cx="2098442" cy="14272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88FFB5F-EBC2-4691-A87E-C3E73CA063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683" t="56195" r="7980" b="6895"/>
          <a:stretch/>
        </p:blipFill>
        <p:spPr>
          <a:xfrm>
            <a:off x="3074634" y="1143961"/>
            <a:ext cx="1839581" cy="18722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0-09/1600189413_11-p-krasivii-fon-dlya-detei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52" y="-20430"/>
            <a:ext cx="912834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652" y="0"/>
            <a:ext cx="91126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7030A0"/>
                </a:solidFill>
              </a:rPr>
              <a:t>Ребята жители города приглашают нас в свой детский сад. Но, что мы видим?</a:t>
            </a:r>
          </a:p>
        </p:txBody>
      </p:sp>
      <p:pic>
        <p:nvPicPr>
          <p:cNvPr id="20482" name="Picture 2" descr="https://images.ru.prom.st/556312500_w640_h640_ramka-vkladysh-igrovaya-komnata.jpg"/>
          <p:cNvPicPr>
            <a:picLocks noChangeAspect="1" noChangeArrowheads="1"/>
          </p:cNvPicPr>
          <p:nvPr/>
        </p:nvPicPr>
        <p:blipFill rotWithShape="1">
          <a:blip r:embed="rId3" cstate="print"/>
          <a:srcRect l="2274" t="2667"/>
          <a:stretch/>
        </p:blipFill>
        <p:spPr bwMode="auto">
          <a:xfrm>
            <a:off x="1476945" y="974643"/>
            <a:ext cx="6407423" cy="44335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07504" y="5753953"/>
            <a:ext cx="87849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Вам нравится такой беспорядок в детском саду?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Какой вывод мы можем сделать: поиграл, сложи на место.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0-09/1600189413_11-p-krasivii-fon-dlya-detei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834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260648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Ребята посмотрите на девочек и мальчиков. Как вы думаете, что случилось?</a:t>
            </a:r>
          </a:p>
        </p:txBody>
      </p:sp>
      <p:pic>
        <p:nvPicPr>
          <p:cNvPr id="21506" name="Picture 2" descr="http://i.mycdn.me/i?r=AzEPZsRbOZEKgBhR0XGMT1Rk6dT3RdSIIQkXFeywDWVUBq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56792"/>
            <a:ext cx="3249915" cy="22437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385072" y="4020382"/>
            <a:ext cx="2373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(ссора из за игрушек</a:t>
            </a:r>
            <a:r>
              <a:rPr lang="ru-RU" dirty="0"/>
              <a:t>) 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49896" y="4604889"/>
            <a:ext cx="81369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/>
              <a:t>Как вы думаете, правильно они поступают? Верно, мы все должны дружить, помогать друг другу, заботится о младших.</a:t>
            </a:r>
          </a:p>
        </p:txBody>
      </p:sp>
      <p:pic>
        <p:nvPicPr>
          <p:cNvPr id="21509" name="Picture 5" descr="https://thumbs.dreamstime.com/b/%D0%B4%D0%B5%D0%B2%D1%83%D1%88%D0%BA%D0%B0-%D0%B8-%D0%BC%D0%B0-%D1%8C%D1%87%D0%B8%D0%BA-%D1%80%D0%B0%D0%B7-%D0%B5-%D1%8F%D1%8E%D1%82-%D0%B2%D1%8B%D0%BA%D1%80%D0%B8%D0%BA-%D0%BC%D0%B5-%D0%B2%D0%B5-%D1%8F-%D0%B8%D0%B3%D1%80%D1%83%D1%88%D0%BA%D0%B8-40250752.jpg"/>
          <p:cNvPicPr>
            <a:picLocks noChangeAspect="1" noChangeArrowheads="1"/>
          </p:cNvPicPr>
          <p:nvPr/>
        </p:nvPicPr>
        <p:blipFill rotWithShape="1">
          <a:blip r:embed="rId4" cstate="print"/>
          <a:srcRect t="7050" b="5804"/>
          <a:stretch/>
        </p:blipFill>
        <p:spPr bwMode="auto">
          <a:xfrm>
            <a:off x="4939429" y="1489393"/>
            <a:ext cx="2693868" cy="2368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0-09/1600189413_11-p-krasivii-fon-dlya-detei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8348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907704" y="404664"/>
            <a:ext cx="53285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Д/И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Разрешается, запрещается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827584" y="908720"/>
            <a:ext cx="486003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 1.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Петь, рисовать и танцевать.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Уроки в школе посещать,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Свои таланты развивать -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(разрешается)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 2.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Посмотри на этот знак: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 поднял флаг,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Выражает свое мнение -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(разрешается)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 3.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 грань обозначает: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Мать с ребенком разлучают -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(запрещается)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355976" y="836712"/>
            <a:ext cx="434747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 4.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ремень вокруг дитя,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лента, извивается,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Бить, наказывать - всегда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.(Запрещается)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 5.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ребенок груз несет,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Тащит, надрывается,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детстве тяжкая работа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.(Запрещается)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 6.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Этот черный человек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 белым преклоняется.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Быть над слабым господином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Строго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.(запрещается)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437112"/>
            <a:ext cx="3960440" cy="216586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0-09/1600189413_11-p-krasivii-fon-dlya-detei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8348" cy="6858000"/>
          </a:xfrm>
          <a:prstGeom prst="rect">
            <a:avLst/>
          </a:prstGeom>
          <a:noFill/>
        </p:spPr>
      </p:pic>
      <p:pic>
        <p:nvPicPr>
          <p:cNvPr id="23554" name="Picture 2" descr="https://crbvedeno.mk95.ru/index.php?component=download&amp;file=dc96eeddd5daafb88396a8e027c8d7ff310cc7ca5a76a446f85c1a0d641ba96d&amp;view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356" y="1826992"/>
            <a:ext cx="4003384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55576" y="332656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Ребята посмотрите на следующую картинку. Правильно поступают жители это страны?</a:t>
            </a:r>
          </a:p>
        </p:txBody>
      </p:sp>
      <p:pic>
        <p:nvPicPr>
          <p:cNvPr id="23556" name="Picture 4" descr="https://coollib.net/i/81/123481/i_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0232" y="1692276"/>
            <a:ext cx="2886075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187624" y="5194067"/>
            <a:ext cx="64807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Верно, должны уступать старшим место, помогать взрослым, уважать их. 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453</Words>
  <Application>Microsoft Office PowerPoint</Application>
  <PresentationFormat>Экран (4:3)</PresentationFormat>
  <Paragraphs>60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q</cp:lastModifiedBy>
  <cp:revision>25</cp:revision>
  <dcterms:created xsi:type="dcterms:W3CDTF">2020-11-09T11:49:31Z</dcterms:created>
  <dcterms:modified xsi:type="dcterms:W3CDTF">2020-11-10T05:42:50Z</dcterms:modified>
</cp:coreProperties>
</file>