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65" r:id="rId6"/>
    <p:sldId id="263" r:id="rId7"/>
    <p:sldId id="262" r:id="rId8"/>
    <p:sldId id="260" r:id="rId9"/>
    <p:sldId id="266" r:id="rId10"/>
    <p:sldId id="259" r:id="rId11"/>
    <p:sldId id="258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94660"/>
  </p:normalViewPr>
  <p:slideViewPr>
    <p:cSldViewPr>
      <p:cViewPr varScale="1">
        <p:scale>
          <a:sx n="68" d="100"/>
          <a:sy n="68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5.infourok.ru/uploads/ex/0a0e/000eeaa5-6f0b76ac/hello_html_m4b731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219200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занятие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старшей группе</a:t>
            </a:r>
          </a:p>
          <a:p>
            <a:pPr algn="ctr"/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и мои права»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44394" y="5786735"/>
            <a:ext cx="2643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7323995_28-p-detskie-foni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42910" y="642918"/>
            <a:ext cx="77867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каких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правах мы сегодня узнали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?Все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 охраняются государством и взрослыми. В сказках часто эти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права нарушаются, но нарушители строго наказываются.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2143116"/>
            <a:ext cx="6881124" cy="37631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7323995_28-p-detskie-foni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192860" y="470170"/>
            <a:ext cx="72152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 посмотрите на картинку, скажите что это за сказка и какое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 героя было нарушено.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https://i.pinimg.com/736x/03/cd/7b/03cd7b53842baa7f85e018472c6e3ed6--drawing-board-cinderel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807" y="1771337"/>
            <a:ext cx="1928826" cy="2995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-86847" y="4949345"/>
            <a:ext cx="25717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Золушка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-право на отдых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2" name="Picture 6" descr="https://fantasticbook.ru/pict/10218115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8601" y="1541719"/>
            <a:ext cx="2571768" cy="1866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188924" y="3408394"/>
            <a:ext cx="25717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Волк и семеро козлят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 на жизнь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5" name="Picture 9" descr="https://kuda-mo.ru/uploads/9c9a8b9b23cc484eab23f725b90cca4c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090" y="2102185"/>
            <a:ext cx="2602710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6071987" y="4163170"/>
            <a:ext cx="27860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Айболит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право на медицинское обслуживание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8" name="Picture 12" descr="https://printonic.ru/uploads/images/2016/02/22/img_56cad7a716896.jpg"/>
          <p:cNvPicPr>
            <a:picLocks noChangeAspect="1" noChangeArrowheads="1"/>
          </p:cNvPicPr>
          <p:nvPr/>
        </p:nvPicPr>
        <p:blipFill rotWithShape="1">
          <a:blip r:embed="rId6" cstate="print"/>
          <a:srcRect b="10658"/>
          <a:stretch/>
        </p:blipFill>
        <p:spPr bwMode="auto">
          <a:xfrm>
            <a:off x="3178999" y="4163170"/>
            <a:ext cx="2637313" cy="2015629"/>
          </a:xfrm>
          <a:prstGeom prst="rect">
            <a:avLst/>
          </a:prstGeom>
          <a:noFill/>
        </p:spPr>
      </p:pic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3214678" y="6178799"/>
            <a:ext cx="26431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Колобок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право на жизнь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  <p:bldP spid="24583" grpId="0" build="p"/>
      <p:bldP spid="24586" grpId="0" build="p"/>
      <p:bldP spid="2458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7323995_28-p-detskie-foni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785794"/>
            <a:ext cx="6072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Ребята, что нового вы узнали? 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</a:rPr>
              <a:t>Что вам понравилось?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18" y="2357430"/>
            <a:ext cx="5966718" cy="32630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7323995_28-p-detskie-foni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346433"/>
            <a:ext cx="616817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извилистой дорожке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Шли по миру чьи-то ножки.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Вдаль смотря широкими глазами,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Шел малыш знакомиться с правами.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Знать должны и взрослые дети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правах, защищают всех на свете.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s://image.freepik.com/free-vector/kids-walking_7122-9.jpg"/>
          <p:cNvPicPr>
            <a:picLocks noChangeAspect="1" noChangeArrowheads="1"/>
          </p:cNvPicPr>
          <p:nvPr/>
        </p:nvPicPr>
        <p:blipFill rotWithShape="1">
          <a:blip r:embed="rId3"/>
          <a:srcRect t="5871" b="8591"/>
          <a:stretch/>
        </p:blipFill>
        <p:spPr bwMode="auto">
          <a:xfrm>
            <a:off x="2555776" y="3183284"/>
            <a:ext cx="3788147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7323995_28-p-detskie-foni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https://yandex.ru/images/_crpd/mgB5U6079/9c1920VKm0/aRIohjuk-d2Mn7GpE-EB50viVPKhY_WjJ951SoQqEa4Mbw5XWGQCx8-Xa-4w5fEKbBqVqgtg9uoLt8qWJgW7-XhRIsh1_LyJmpr2hQjuBPZU_gT-8ja67nDeMVWCLgO7EzNVahN4AomSwwzoNezuJUY5i902TsaSecqw2nZSuaVhT2DcS5qv6bqTpJZv9TXDE9Jj149t99kg7VMgtSE37T1vDntubyiJr_QctGW1nTtWIZD7BmT4nVbKp8x-U4-sai1j03ac9f-1tIyjbcI88hzTcf2ia_zZPfhYIZY5INcUfzRjWmgto6_wAJ1TuK41SQmi6Bt0xp1c0ZjLYlq0k2EzcNlTg-vqr5-FlWnUL_gtwX3urUrq-BPwViisCw7IP1MaekRBDriSzgWdfbu1Fm4Sr-44SsWUSMyu1U97uoF8MWH4d5Lm14iUl79f_hLXK_N85qx_5eYR1WQDmSEX8BFsClhXUSONi8UKmm-Jhi9vGYvtO1jEnk7pusl2Uo6MShhn7WWEzuyWrZacXNUM_QDwRcWtVcbnOfZxM6csMOwubzhkTlE1srjFJJNNnY4eejWv0zpkzJZ39JfWfmmKolUsWvhMqcTki6yUt0XFCf4o3mzXg0TE3iD1biuyHCHVI28WfnNoEqOM7BiwVoWEOWAzhOcsWP20TNWLykBuqbNyLmffXoPH6JKHi6hu9Rf7FvBQzp9k69k53VgGtCULxSFyC2t_ZgSKiPIRrm-VuhZPPqDxAkrArlTUmtJQepGBURRG2U2C_ditkpC0bOACxgnZcdOCQeDhP89CFKkHDPc5ZDhkU30yqrf-Fr9xiK87QAGi6hhC4a5r06_sUGWKl2gQf8VHtu7FkYqbv3D0F-c16HzavGTf5jzOQCSAFyrGBEkJUFlNKbqQ0DaxbpOuGFohn-YNS_e1X_WQzGJ4urJdIlXsYqvH-YiblJN3wQ7HLNF-2LZh6scn03Irs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864349"/>
            <a:ext cx="4572032" cy="3429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325130"/>
            <a:ext cx="85324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того, чтобы жить в мире, дружбе, люди договорились как нужно себя вести, чтобы всем было хорошо. Придумали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поведения, составили законы, которым все должны подчиняться. Они записали эти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в специальный документ: Декларация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 человека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Познакомит нас с правами Мудрая</a:t>
            </a:r>
            <a:r>
              <a:rPr kumimoji="0" lang="ru-RU" sz="2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Сова.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7323995_28-p-detskie-foni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3" name="Picture 1" descr="C:\Users\Lenovo\Downloads\image-19 (2).jpg"/>
          <p:cNvPicPr>
            <a:picLocks noChangeAspect="1" noChangeArrowheads="1"/>
          </p:cNvPicPr>
          <p:nvPr/>
        </p:nvPicPr>
        <p:blipFill rotWithShape="1">
          <a:blip r:embed="rId3"/>
          <a:srcRect t="-212" b="5582"/>
          <a:stretch/>
        </p:blipFill>
        <p:spPr bwMode="auto">
          <a:xfrm>
            <a:off x="1785918" y="1417638"/>
            <a:ext cx="5500726" cy="4963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528" y="352396"/>
            <a:ext cx="8343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Ребята Мудрая сова принесла вам необычный цветок. На каждом лепестке обозначено ваше право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7323995_28-p-detskie-foni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857233"/>
            <a:ext cx="788725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 на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Имя и Фамилию.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вы думаете, что это за право?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 давайте поиграем в игру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Наши имена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 называю полную форму имени, а вы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уменьшенную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Александр-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Валентина-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Мария-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Владимир-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Светлана-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Любовь-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Николай-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https://i.ytimg.com/vi/I6fOgba5dy0/maxresdefault.jpg"/>
          <p:cNvPicPr>
            <a:picLocks noChangeAspect="1" noChangeArrowheads="1"/>
          </p:cNvPicPr>
          <p:nvPr/>
        </p:nvPicPr>
        <p:blipFill rotWithShape="1">
          <a:blip r:embed="rId3" cstate="print"/>
          <a:srcRect l="12402" r="13180"/>
          <a:stretch/>
        </p:blipFill>
        <p:spPr bwMode="auto">
          <a:xfrm>
            <a:off x="3059832" y="2957606"/>
            <a:ext cx="4433436" cy="3351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7323995_28-p-detskie-foni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927541"/>
            <a:ext cx="738319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</a:t>
            </a:r>
            <a:r>
              <a:rPr kumimoji="0" lang="ru-RU" sz="28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семью. </a:t>
            </a:r>
            <a:r>
              <a:rPr kumimoji="0" lang="ru-RU" sz="28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 как вы думаете, что это за право?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 отгадайте загадки: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1.Он трудился не от скуки,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него в мозолях руки,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теперь он стар и сед-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 родной, любимый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(дед.)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2.Кто любить не устает,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Пироги для нас печет,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Вкусные оладушки?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наша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(бабушка)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3.Кто не в шутку, а всерьез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 забить научит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гвоздь?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научит смелым быть?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велика, упав, не ныть?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коленку, расцарапав,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реветь? Конечно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(папа)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18573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4.Я у мамы не один,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нее еще есть сын,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Рядом с ним я маловат,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меня он старший 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…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(брат)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5.Кто встает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раным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рано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доме с ней добро, тепло,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Дочку, сына одевает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 и в садик провожает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(мама)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7323995_28-p-detskie-foni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3108" y="857232"/>
            <a:ext cx="46925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Скажи какая, какой..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57158" y="1428736"/>
            <a:ext cx="80840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Мама (какая?)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(Любимая, заботливая, нежная )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Бабушка (какая?)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(Добрая, ласковая, милая )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Брат (какой?)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(Младший, непоседливый, )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Папа (какой?) -  (Серьезный, сильный, трудолюбивый)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Сестра (какая?)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(Весёлая, умная, красивая, старательная)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Дедушка (какой?)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(Добрый, серьезный, умный)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4357694"/>
            <a:ext cx="2439722" cy="13342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7323995_28-p-detskie-foni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282938" y="69155"/>
            <a:ext cx="66958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 на отдых.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</a:t>
            </a:r>
            <a:r>
              <a:rPr kumimoji="0" lang="ru-RU" sz="28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подумайте, что означает это право?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Сова вам предлагает отдохнуть: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17748" y="1511186"/>
            <a:ext cx="697453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Вверх рука и вниз рука.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Потянули их слегка.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Быстро поменяли руки!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 сегодня не до скуки. </a:t>
            </a: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(Одна прямая рука вверх, другая вниз,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рывком менять руки)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Приседание с хлопками: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Вниз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хлопок и вверх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хлопок.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Ноги, руки разминаем,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Точно знаем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будет прок.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(Приседания, хлопки в ладоши над головой.)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Крутим-вертим головой,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Разминаем шею. Стой! (Вращение головой вправо и влево.)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4" descr="https://www.culture.ru/storage/images/5926dec5adfa965fb000bc1b0cef7d07/0bf903d636edd2c162cd793ae164c8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1792846"/>
            <a:ext cx="4501734" cy="2701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7323995_28-p-detskie-foni-dlya-prezentatsii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-955260"/>
            <a:ext cx="84010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 на медицину.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 что это за право и для чего оно нужно?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Скажи, что делают этими предметами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Скажите, как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врач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использует эти предметы?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85720" y="1049522"/>
            <a:ext cx="435768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делает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врач шприцем?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(Делает уколы)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делает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врач градусником?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(Измеряет температуру)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делает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врач ватой?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(Смазывает кожу перед уколом)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делает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врач бинтом?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(Перевязывает рану)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делает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врач статоскопом?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(Слушает дыхание и биении сердца)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делает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врач пипеткой?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(Закапывает капли)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делает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врач тонометром?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(Измеряет давление)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AutoShape 4" descr="http://afanasevka-tmb.narod.ru/_nw/0/501042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http://pic.51yuansu.com/pic2/cover/00/29/38/580c1ca312d5c_6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373" y="1677072"/>
            <a:ext cx="3071834" cy="4840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708</Words>
  <Application>Microsoft Office PowerPoint</Application>
  <PresentationFormat>Экран (4:3)</PresentationFormat>
  <Paragraphs>89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q</cp:lastModifiedBy>
  <cp:revision>19</cp:revision>
  <dcterms:created xsi:type="dcterms:W3CDTF">2020-11-07T10:52:58Z</dcterms:created>
  <dcterms:modified xsi:type="dcterms:W3CDTF">2020-11-10T05:31:18Z</dcterms:modified>
</cp:coreProperties>
</file>