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lbt-tv.ru/media/k2/items/cache/8485e3aeefa20739eddf13606c9251f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4928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дом- Ямал»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73325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4" y="0"/>
            <a:ext cx="914842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31840" y="548680"/>
            <a:ext cx="288032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 «Помощники»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nsportal.ru/sites/default/files/2016/03/10/slay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332656"/>
            <a:ext cx="56521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в чуме живёт одна большая семья, и живущие в чуме поддерживают порядок. Хозяйством занимается женщина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s2.fotokto.ru/photo/full/289/2899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7246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0" y="5780782"/>
            <a:ext cx="479597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 думаете, что она делает?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(Ведёт хозяйство, готовит еду, убирается в чуме, занимается рукоделием, смотрит за детьми.)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У хозяина </a:t>
            </a:r>
            <a:r>
              <a:rPr lang="ru-RU" sz="2400" b="1" dirty="0" smtClean="0"/>
              <a:t>тоже много работы. Чем занимается хозяин? </a:t>
            </a:r>
            <a:endParaRPr lang="ru-RU" sz="2400" b="1" dirty="0"/>
          </a:p>
        </p:txBody>
      </p:sp>
      <p:pic>
        <p:nvPicPr>
          <p:cNvPr id="27650" name="Picture 2" descr="https://static.tildacdn.com/tild3638-6538-4330-b239-373565303433/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816424" cy="261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shpikalov.com/wp-content/uploads/2018/07/IMG_4836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72816"/>
            <a:ext cx="445041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pic>
        <p:nvPicPr>
          <p:cNvPr id="25602" name="Picture 2" descr="https://ds04.infourok.ru/uploads/ex/0d02/0001bab1-241d37d9/1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160905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pic>
        <p:nvPicPr>
          <p:cNvPr id="24578" name="Picture 2" descr="https://fsd.kopilkaurokov.ru/uploads/user_file_546cd960da9f1/img_user_file_546cd960da9f1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632171" cy="57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pic>
        <p:nvPicPr>
          <p:cNvPr id="31746" name="Picture 2" descr="https://ds02.infourok.ru/uploads/ex/0cc3/00074c3a-aae60c03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88832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pic>
        <p:nvPicPr>
          <p:cNvPr id="30722" name="Picture 2" descr="https://ds02.infourok.ru/uploads/ex/02e9/000323b0-fa762867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848872" cy="588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4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447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 Игра «Четвертый лишний»</a:t>
            </a:r>
            <a:endParaRPr lang="ru-RU" sz="28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6433" y="1513910"/>
            <a:ext cx="8454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ягоду, не растущую на Ямале</a:t>
            </a:r>
            <a:r>
              <a:rPr kumimoji="0" lang="ru-RU" sz="2400" b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ru-RU" sz="2400" b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морошка, брусника, клюква, голубика, черника, клубника.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70388" y="4653136"/>
            <a:ext cx="8273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животного, которое не обитает на территории Ямала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(белый медведь, морж, олень, овцебык, обезьяна)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600399" cy="196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67744" y="476672"/>
            <a:ext cx="4513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что вы узнали нового?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вам понравилось?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какую игру играли?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71102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67744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Ребята, сегодня я хочу пригласить вас в интересное путешествие, а какое, вы сейчас поймёте из стихотворения:</a:t>
            </a:r>
            <a:endParaRPr lang="ru-RU" sz="2400" b="1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259632" y="1772816"/>
            <a:ext cx="6768752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Ямал наш край,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Ямал- наш дом,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Ямал – наша малая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23728" y="4808766"/>
            <a:ext cx="5364088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 Земли – так переводится с ненецкого языка на русский слово «ЯМАЛ».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Ямала сурова и добра. Зима продолжительная и суровая, а лето тёплое и короткое.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https://i.pinimg.com/originals/4c/42/e4/4c42e4b71a6d4620accf5b54f672d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3024336" cy="1701189"/>
          </a:xfrm>
          <a:prstGeom prst="rect">
            <a:avLst/>
          </a:prstGeom>
          <a:noFill/>
        </p:spPr>
      </p:pic>
      <p:pic>
        <p:nvPicPr>
          <p:cNvPr id="1041" name="Picture 17" descr="https://pics.photographer.ru/nonstop/pics/pictures/851/851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068960"/>
            <a:ext cx="2520280" cy="168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455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Столица Ямала – Салехард. </a:t>
            </a:r>
            <a:endParaRPr lang="ru-RU" sz="2800" b="1" dirty="0"/>
          </a:p>
        </p:txBody>
      </p:sp>
      <p:pic>
        <p:nvPicPr>
          <p:cNvPr id="9218" name="Picture 2" descr="https://barcaffe.ru/wp-content/uploads/2020/07/25_salekh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456384" cy="230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etosibir.ru/wp-content/uploads/2017/04/YkI9DY2ZKl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4045645" cy="404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i.mycdn.me/i?r=AzEPZsRbOZEKgBhR0XGMT1RkSAHp3zCahY_yUIPxn_USdK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4032448" cy="268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60032" y="5661248"/>
            <a:ext cx="404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каком поселке мы живем?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332656"/>
            <a:ext cx="53673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Символика нашего </a:t>
            </a:r>
            <a:r>
              <a:rPr lang="ru-RU" sz="2800" b="1" dirty="0" smtClean="0"/>
              <a:t>округа </a:t>
            </a:r>
            <a:r>
              <a:rPr lang="ru-RU" sz="2800" b="1" dirty="0" smtClean="0"/>
              <a:t>Ямала</a:t>
            </a:r>
          </a:p>
          <a:p>
            <a:pPr algn="ctr"/>
            <a:r>
              <a:rPr lang="ru-RU" sz="2800" b="1" dirty="0" smtClean="0"/>
              <a:t>Флаг Ямала</a:t>
            </a:r>
            <a:endParaRPr lang="ru-RU" sz="2800" b="1" dirty="0"/>
          </a:p>
        </p:txBody>
      </p:sp>
      <p:pic>
        <p:nvPicPr>
          <p:cNvPr id="8194" name="Picture 2" descr="http://uralcci.com/data/images/news/840_560/102/25/1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3982170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9330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Красный цвет – </a:t>
            </a:r>
            <a:r>
              <a:rPr lang="ru-RU" sz="2400" b="1" dirty="0" err="1" smtClean="0">
                <a:solidFill>
                  <a:srgbClr val="0070C0"/>
                </a:solidFill>
              </a:rPr>
              <a:t>цвет</a:t>
            </a:r>
            <a:r>
              <a:rPr lang="ru-RU" sz="2400" b="1" dirty="0" smtClean="0">
                <a:solidFill>
                  <a:srgbClr val="0070C0"/>
                </a:solidFill>
              </a:rPr>
              <a:t> мужества, силы.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Белый </a:t>
            </a:r>
            <a:r>
              <a:rPr lang="ru-RU" sz="2400" b="1" dirty="0" smtClean="0">
                <a:solidFill>
                  <a:srgbClr val="0070C0"/>
                </a:solidFill>
              </a:rPr>
              <a:t>цвет – </a:t>
            </a:r>
            <a:r>
              <a:rPr lang="ru-RU" sz="2400" b="1" dirty="0" err="1" smtClean="0">
                <a:solidFill>
                  <a:srgbClr val="0070C0"/>
                </a:solidFill>
              </a:rPr>
              <a:t>цвет</a:t>
            </a:r>
            <a:r>
              <a:rPr lang="ru-RU" sz="2400" b="1" dirty="0" smtClean="0">
                <a:solidFill>
                  <a:srgbClr val="0070C0"/>
                </a:solidFill>
              </a:rPr>
              <a:t> чистоты, мудрости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Сине- голубой цвет – </a:t>
            </a:r>
            <a:r>
              <a:rPr lang="ru-RU" sz="2400" b="1" dirty="0" err="1" smtClean="0">
                <a:solidFill>
                  <a:srgbClr val="0070C0"/>
                </a:solidFill>
              </a:rPr>
              <a:t>цвет</a:t>
            </a:r>
            <a:r>
              <a:rPr lang="ru-RU" sz="2400" b="1" dirty="0" smtClean="0">
                <a:solidFill>
                  <a:srgbClr val="0070C0"/>
                </a:solidFill>
              </a:rPr>
              <a:t> моря, воды, неба, газа – основного вида природного богатства Ямала.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Белый </a:t>
            </a:r>
            <a:r>
              <a:rPr lang="ru-RU" sz="2400" b="1" dirty="0" smtClean="0">
                <a:solidFill>
                  <a:srgbClr val="0070C0"/>
                </a:solidFill>
              </a:rPr>
              <a:t>орнамент «оленьи рога» символизирует основу жизни коренных народов Севера.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476672"/>
            <a:ext cx="230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Герб Ямала </a:t>
            </a:r>
            <a:endParaRPr lang="ru-RU" sz="3200" b="1" dirty="0"/>
          </a:p>
        </p:txBody>
      </p:sp>
      <p:pic>
        <p:nvPicPr>
          <p:cNvPr id="7170" name="Picture 2" descr="https://st48.stpulscen.ru/images/product/285/618/45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1560" y="4725144"/>
            <a:ext cx="807971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Герб Ямала состоит из геральдического щита,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увенчанного короной,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который поддерживают два полярных медведя.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Какие национальности народов Севера вы знаете? </a:t>
            </a:r>
            <a:endParaRPr lang="ru-RU" sz="2800" b="1" dirty="0"/>
          </a:p>
        </p:txBody>
      </p:sp>
      <p:pic>
        <p:nvPicPr>
          <p:cNvPr id="6146" name="Picture 2" descr="http://nurutszn.ru/images/files/OSRN/188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urh-nao.ru/media/k2/items/cache/2d535442c2c0b0669d8f5a051ed00bc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tumentoday.ru/media/gallery_images/19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09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Вот сколько национальностей вы знаете. И у каждого народа есть свой язык, традиции, свой быт. Сегодня мы побываем у ненцев. 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Ребята</a:t>
            </a:r>
            <a:r>
              <a:rPr lang="ru-RU" sz="2400" b="1" dirty="0" smtClean="0"/>
              <a:t>, а где живут ненцы и ханты? </a:t>
            </a:r>
            <a:endParaRPr lang="ru-RU" sz="2400" b="1" dirty="0"/>
          </a:p>
        </p:txBody>
      </p:sp>
      <p:pic>
        <p:nvPicPr>
          <p:cNvPr id="5122" name="Picture 2" descr="https://img-fotki.yandex.ru/get/978095/127908635.251f/0_20361a_6e8ab0b3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538033" cy="19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avatars.mds.yandex.net/get-zen_doc/51478/pub_5c0e9b272ee63b00aa979383_5c0e9be8f0747600ae1513b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6264696" cy="270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static.tildacdn.com/tild3737-6437-4862-b334-373838383731/It_is_time_to_cook_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2808312" cy="190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Давайте заглянем в него, и посмотрим, из чего собирается чум, как он обустроен. </a:t>
            </a:r>
            <a:endParaRPr lang="ru-RU" sz="2400" b="1" dirty="0"/>
          </a:p>
        </p:txBody>
      </p:sp>
      <p:pic>
        <p:nvPicPr>
          <p:cNvPr id="4098" name="Picture 2" descr="https://ds04.infourok.ru/uploads/ex/0232/00061cb1-c8aebaba/img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mtdata.ru/u7/photo65BC/20958383226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672408" cy="243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avatars.mds.yandex.net/get-zen_doc/1578609/pub_5ce7b35c4e41d100b355645c_5cea32beff502c00b54f638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36510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716016" y="5085184"/>
            <a:ext cx="36004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Чум состоит из множества шестов, связанных между собой, которые ставятся по кругу, а сверху покрываются покрытием.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basik.ru/images/new_year_wallpaper_2009/07_new_ye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 зависимости от времени года чум бывает зимний и летний. </a:t>
            </a:r>
            <a:endParaRPr lang="ru-RU" sz="2400" b="1" dirty="0"/>
          </a:p>
        </p:txBody>
      </p:sp>
      <p:pic>
        <p:nvPicPr>
          <p:cNvPr id="3074" name="Picture 2" descr="https://svopi.ru/uploads/posts/2016-08/1470124727_original2115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www.rgo.ru/sites/default/files/media/2019-08-28/zimniy_chum_foto_aleksandra_sulo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176464" cy="303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353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29</cp:revision>
  <dcterms:created xsi:type="dcterms:W3CDTF">2020-12-10T07:59:19Z</dcterms:created>
  <dcterms:modified xsi:type="dcterms:W3CDTF">2020-12-10T13:02:04Z</dcterms:modified>
</cp:coreProperties>
</file>