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e64/000ec7eb-f1630e2c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11CE67-6A36-4687-898F-6EA16C4DF61D}"/>
              </a:ext>
            </a:extLst>
          </p:cNvPr>
          <p:cNvSpPr txBox="1"/>
          <p:nvPr/>
        </p:nvSpPr>
        <p:spPr>
          <a:xfrm>
            <a:off x="1371600" y="5177135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Р.З.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ds04.infourok.ru/uploads/ex/014d/00030e8c-ce3239d8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</p:spPr>
      </p:pic>
      <p:pic>
        <p:nvPicPr>
          <p:cNvPr id="5" name="Picture 6" descr="https://ds04.infourok.ru/uploads/ex/11c3/000ac022-88f55c22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28604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Ребята помогите разобраться что где находиться. Найдите картинку на которой треугольник расположен справа от квадрата и  под кругом? Квадрат расположен слева от круга и над овалом? Скажите как расположены фигуры на других картинках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 rotWithShape="1">
          <a:blip r:embed="rId4"/>
          <a:srcRect r="23327"/>
          <a:stretch/>
        </p:blipFill>
        <p:spPr bwMode="auto">
          <a:xfrm>
            <a:off x="928662" y="1846242"/>
            <a:ext cx="6739682" cy="445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ds04.infourok.ru/uploads/ex/014d/00030e8c-ce3239d8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</p:spPr>
      </p:pic>
      <p:pic>
        <p:nvPicPr>
          <p:cNvPr id="5" name="Picture 6" descr="https://ds04.infourok.ru/uploads/ex/11c3/000ac022-88f55c22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714356"/>
            <a:ext cx="5009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А теперь построим корабль из конструктора</a:t>
            </a:r>
          </a:p>
        </p:txBody>
      </p:sp>
      <p:pic>
        <p:nvPicPr>
          <p:cNvPr id="17410" name="Picture 2" descr="https://im0-tub-ru.yandex.net/i?id=400e4310c8d841ad98e9f6a7b6ee5df4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571612"/>
            <a:ext cx="2882082" cy="2500330"/>
          </a:xfrm>
          <a:prstGeom prst="rect">
            <a:avLst/>
          </a:prstGeom>
          <a:noFill/>
        </p:spPr>
      </p:pic>
      <p:pic>
        <p:nvPicPr>
          <p:cNvPr id="17412" name="Picture 4" descr="http://st.bricker.ru/images/store/thumbs/large/album1/b7aa9_4-86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85860"/>
            <a:ext cx="4218244" cy="2214578"/>
          </a:xfrm>
          <a:prstGeom prst="rect">
            <a:avLst/>
          </a:prstGeom>
          <a:noFill/>
        </p:spPr>
      </p:pic>
      <p:pic>
        <p:nvPicPr>
          <p:cNvPr id="17414" name="Picture 6" descr="https://teddy58.ru/wp-content/uploads/2020/02/427083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571876"/>
            <a:ext cx="4429156" cy="2846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ds04.infourok.ru/uploads/ex/014d/00030e8c-ce3239d8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</p:spPr>
      </p:pic>
      <p:pic>
        <p:nvPicPr>
          <p:cNvPr id="5" name="Picture 6" descr="https://ds04.infourok.ru/uploads/ex/11c3/000ac022-88f55c22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28794" y="1571612"/>
            <a:ext cx="55006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чем мы сегодня занимались? А что вам больше всего понравилось? А что вам показалось трудным?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http://adm.rkursk.ru/files/1076/images/30039_53_51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071810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ds04.infourok.ru/uploads/ex/014d/00030e8c-ce3239d8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7143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Путешествие за знаниями, а отправимся в плавание на корабле</a:t>
            </a:r>
          </a:p>
        </p:txBody>
      </p:sp>
      <p:pic>
        <p:nvPicPr>
          <p:cNvPr id="16390" name="Picture 6" descr="https://ds04.infourok.ru/uploads/ex/11c3/000ac022-88f55c22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3" y="4321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357166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«Путешествие за знаниями»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 отправимся мы в плавание на корабле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57158" y="1861741"/>
            <a:ext cx="350043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Давайте скажем вместе в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олшебные слова: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Плыви, плыви, кораблик ,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запад, на восток.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Канаты-паутинки,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парус лепесток.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3" name="Picture 9" descr="http://howset.com/media/CACHE/images/uploaded_images/2015/08/26/723875681/c31ff8e3ad9fa19b4a1e690a8f91426d.jpg"/>
          <p:cNvPicPr>
            <a:picLocks noChangeAspect="1" noChangeArrowheads="1"/>
          </p:cNvPicPr>
          <p:nvPr/>
        </p:nvPicPr>
        <p:blipFill rotWithShape="1">
          <a:blip r:embed="rId4"/>
          <a:srcRect l="6748" r="9650"/>
          <a:stretch/>
        </p:blipFill>
        <p:spPr bwMode="auto">
          <a:xfrm>
            <a:off x="3857588" y="1687954"/>
            <a:ext cx="4530836" cy="326146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03648" y="521462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Посмотрите из каких геометрических фигур он состоит. Сколько в нем треугольников? Сколько Четырехугольников? Сколько кругов?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ds04.infourok.ru/uploads/ex/014d/00030e8c-ce3239d8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</p:spPr>
      </p:pic>
      <p:pic>
        <p:nvPicPr>
          <p:cNvPr id="5" name="Picture 6" descr="https://ds04.infourok.ru/uploads/ex/11c3/000ac022-88f55c22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64" y="285728"/>
            <a:ext cx="342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Игра «Поймай рыбу»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24288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23574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3429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22859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350043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364331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40005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 каждой рыбки есть свой номер, давайте их расставим по порядку. Какое число стоит после «3». Какое перед «5»? Назовите соседей числа «5»</a:t>
            </a:r>
          </a:p>
        </p:txBody>
      </p:sp>
      <p:pic>
        <p:nvPicPr>
          <p:cNvPr id="19464" name="Picture 8" descr="https://ds04.infourok.ru/uploads/ex/0edd/00189fec-89a7e995/hello_html_m1d921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000108"/>
            <a:ext cx="1941476" cy="1391391"/>
          </a:xfrm>
          <a:prstGeom prst="rect">
            <a:avLst/>
          </a:prstGeom>
          <a:noFill/>
        </p:spPr>
      </p:pic>
      <p:pic>
        <p:nvPicPr>
          <p:cNvPr id="19466" name="Picture 10" descr="https://ds04.infourok.ru/uploads/ex/0edd/00189fec-89a7e995/hello_html_m176d9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857232"/>
            <a:ext cx="2000265" cy="1500199"/>
          </a:xfrm>
          <a:prstGeom prst="rect">
            <a:avLst/>
          </a:prstGeom>
          <a:noFill/>
        </p:spPr>
      </p:pic>
      <p:pic>
        <p:nvPicPr>
          <p:cNvPr id="19468" name="Picture 12" descr="https://im0-tub-ru.yandex.net/i?id=e4004be82776cf75ae51b10b130a4df7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357430"/>
            <a:ext cx="1312945" cy="1047737"/>
          </a:xfrm>
          <a:prstGeom prst="rect">
            <a:avLst/>
          </a:prstGeom>
          <a:noFill/>
        </p:spPr>
      </p:pic>
      <p:pic>
        <p:nvPicPr>
          <p:cNvPr id="19470" name="Picture 14" descr="https://im0-tub-ru.yandex.net/i?id=9c54c54680a434e3e7e4461f50aa5824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2375289"/>
            <a:ext cx="1643074" cy="1232306"/>
          </a:xfrm>
          <a:prstGeom prst="rect">
            <a:avLst/>
          </a:prstGeom>
          <a:noFill/>
        </p:spPr>
      </p:pic>
      <p:pic>
        <p:nvPicPr>
          <p:cNvPr id="19474" name="Picture 18" descr="https://im0-tub-ru.yandex.net/i?id=9b8302c265609781ba8bdb1c981d5eff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2500306"/>
            <a:ext cx="1494672" cy="971537"/>
          </a:xfrm>
          <a:prstGeom prst="rect">
            <a:avLst/>
          </a:prstGeom>
          <a:noFill/>
        </p:spPr>
      </p:pic>
      <p:pic>
        <p:nvPicPr>
          <p:cNvPr id="19476" name="Picture 20" descr="https://ramki-photoshop.ru/zhivotnie/ryby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1" y="1214422"/>
            <a:ext cx="1046487" cy="1007243"/>
          </a:xfrm>
          <a:prstGeom prst="rect">
            <a:avLst/>
          </a:prstGeom>
          <a:noFill/>
        </p:spPr>
      </p:pic>
      <p:pic>
        <p:nvPicPr>
          <p:cNvPr id="25" name="Picture 14" descr="https://im0-tub-ru.yandex.net/i?id=9c54c54680a434e3e7e4461f50aa5824-l&amp;n=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5286388"/>
            <a:ext cx="1428760" cy="1071570"/>
          </a:xfrm>
          <a:prstGeom prst="rect">
            <a:avLst/>
          </a:prstGeom>
          <a:noFill/>
        </p:spPr>
      </p:pic>
      <p:pic>
        <p:nvPicPr>
          <p:cNvPr id="26" name="Picture 20" descr="https://ramki-photoshop.ru/zhivotnie/ryby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5357826"/>
            <a:ext cx="928694" cy="893867"/>
          </a:xfrm>
          <a:prstGeom prst="rect">
            <a:avLst/>
          </a:prstGeom>
          <a:noFill/>
        </p:spPr>
      </p:pic>
      <p:pic>
        <p:nvPicPr>
          <p:cNvPr id="27" name="Picture 10" descr="https://ds04.infourok.ru/uploads/ex/0edd/00189fec-89a7e995/hello_html_m176d920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54" y="5357826"/>
            <a:ext cx="1357323" cy="1017993"/>
          </a:xfrm>
          <a:prstGeom prst="rect">
            <a:avLst/>
          </a:prstGeom>
          <a:noFill/>
        </p:spPr>
      </p:pic>
      <p:pic>
        <p:nvPicPr>
          <p:cNvPr id="28" name="Picture 18" descr="https://im0-tub-ru.yandex.net/i?id=9b8302c265609781ba8bdb1c981d5eff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2500306"/>
            <a:ext cx="1494672" cy="971537"/>
          </a:xfrm>
          <a:prstGeom prst="rect">
            <a:avLst/>
          </a:prstGeom>
          <a:noFill/>
        </p:spPr>
      </p:pic>
      <p:pic>
        <p:nvPicPr>
          <p:cNvPr id="30" name="Picture 18" descr="https://im0-tub-ru.yandex.net/i?id=9b8302c265609781ba8bdb1c981d5eff&amp;n=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4876" y="5500702"/>
            <a:ext cx="1071570" cy="696521"/>
          </a:xfrm>
          <a:prstGeom prst="rect">
            <a:avLst/>
          </a:prstGeom>
          <a:noFill/>
        </p:spPr>
      </p:pic>
      <p:pic>
        <p:nvPicPr>
          <p:cNvPr id="31" name="Picture 8" descr="https://ds04.infourok.ru/uploads/ex/0edd/00189fec-89a7e995/hello_html_m1d92160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29322" y="5357826"/>
            <a:ext cx="1285884" cy="921550"/>
          </a:xfrm>
          <a:prstGeom prst="rect">
            <a:avLst/>
          </a:prstGeom>
          <a:noFill/>
        </p:spPr>
      </p:pic>
      <p:pic>
        <p:nvPicPr>
          <p:cNvPr id="32" name="Picture 12" descr="https://im0-tub-ru.yandex.net/i?id=e4004be82776cf75ae51b10b130a4df7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5286388"/>
            <a:ext cx="1071570" cy="855118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1357290" y="62865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500298" y="62865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929058" y="62865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14942" y="62865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429388" y="62865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858148" y="62865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 build="p"/>
      <p:bldP spid="37" grpId="0" build="p"/>
      <p:bldP spid="38" grpId="0" build="p"/>
      <p:bldP spid="39" grpId="0" build="p"/>
      <p:bldP spid="4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ds04.infourok.ru/uploads/ex/014d/00030e8c-ce3239d8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</p:spPr>
      </p:pic>
      <p:pic>
        <p:nvPicPr>
          <p:cNvPr id="5" name="Picture 6" descr="https://ds04.infourok.ru/uploads/ex/11c3/000ac022-88f55c22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28662" y="571480"/>
            <a:ext cx="338013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Математическая загадка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Сидят рыбаки,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Стерегут поплавки.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Рыбак Корней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Поймал трех окуней.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Рыбак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Евсей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Двух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карасей,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рыбак Михаил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Двух сомов изловил.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Сколько рыб рыбаки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Натаскали с реки?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Воспитатель: Сосчитали сколько рыбок? (7)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http://www.eduportal44.ru/Kostroma_EDU/DS_59/SiteAssets/SitePages/%D0%9F%D0%BE%D0%B4%D0%B3%D0%BE%D1%82%D0%BE%D0%B2%D0%B8%D1%82%D0%B5%D0%BB%D1%8C%D0%BD%D1%8B%D0%B5%20%D0%BA%20%D1%88%D0%BA%D0%BE%D0%BB%D0%B5%20%D0%B3%D1%80%D1%83%D0%BF%D0%BF%D1%8B/717664e9847aa506405af25125ee0d24.jpg"/>
          <p:cNvPicPr>
            <a:picLocks noChangeAspect="1" noChangeArrowheads="1"/>
          </p:cNvPicPr>
          <p:nvPr/>
        </p:nvPicPr>
        <p:blipFill rotWithShape="1">
          <a:blip r:embed="rId4" cstate="print"/>
          <a:srcRect t="7059" b="7288"/>
          <a:stretch/>
        </p:blipFill>
        <p:spPr bwMode="auto">
          <a:xfrm>
            <a:off x="4308798" y="483653"/>
            <a:ext cx="2977846" cy="3933143"/>
          </a:xfrm>
          <a:prstGeom prst="rect">
            <a:avLst/>
          </a:prstGeom>
          <a:noFill/>
        </p:spPr>
      </p:pic>
      <p:pic>
        <p:nvPicPr>
          <p:cNvPr id="20485" name="Picture 5" descr="https://drasler.ru/wp-content/uploads/2019/05/%D0%9A%D0%B0%D1%80%D1%82%D0%B8%D0%BD%D0%BA%D0%B8-%D0%B4%D0%BB%D1%8F-%D0%B4%D0%B5%D1%82%D0%B5%D0%B9-%D1%80%D1%8B%D0%B1%D1%8B-%D0%B4%D0%BB%D1%8F-%D0%B4%D0%B5%D1%82%D1%81%D0%BA%D0%BE%D0%B3%D0%BE-%D1%81%D0%B0%D0%B4%D0%B0-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929198"/>
            <a:ext cx="1141540" cy="815496"/>
          </a:xfrm>
          <a:prstGeom prst="rect">
            <a:avLst/>
          </a:prstGeom>
          <a:noFill/>
        </p:spPr>
      </p:pic>
      <p:pic>
        <p:nvPicPr>
          <p:cNvPr id="20489" name="Picture 9" descr="https://img0.liveinternet.ru/images/attach/c/4/82/286/82286196_4262990_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857760"/>
            <a:ext cx="1071570" cy="867972"/>
          </a:xfrm>
          <a:prstGeom prst="rect">
            <a:avLst/>
          </a:prstGeom>
          <a:noFill/>
        </p:spPr>
      </p:pic>
      <p:pic>
        <p:nvPicPr>
          <p:cNvPr id="20493" name="Picture 13" descr="https://drasler.ru/wp-content/uploads/2019/05/%D0%9A%D0%B0%D1%80%D1%82%D0%B8%D0%BD%D0%BA%D0%B8-%D0%B4%D0%BB%D1%8F-%D0%B4%D0%B5%D1%82%D0%B5%D0%B9-%D1%80%D1%8B%D0%B1%D1%8B-%D0%B4%D0%BB%D1%8F-%D0%B4%D0%B5%D1%82%D1%81%D0%BA%D0%BE%D0%B3%D0%BE-%D1%81%D0%B0%D0%B4%D0%B0-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929198"/>
            <a:ext cx="1036721" cy="74061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286644" y="1071546"/>
            <a:ext cx="148470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7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ds04.infourok.ru/uploads/ex/014d/00030e8c-ce3239d8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</p:spPr>
      </p:pic>
      <p:pic>
        <p:nvPicPr>
          <p:cNvPr id="5" name="Picture 6" descr="https://ds04.infourok.ru/uploads/ex/11c3/000ac022-88f55c22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857232"/>
            <a:ext cx="3500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Саша с колей рыб удили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И шесть рыбок наловили.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 к рыбкам подобрался,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Одну схватил и умчался.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Сосчитайте, ребята, скорей,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Сколько рыб осталось у друзей. (5.)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https://im0-tub-ru.yandex.net/i?id=ad3c6aba9c7ced75841a6e2e95667b9c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1016" y="500042"/>
            <a:ext cx="3966866" cy="2786082"/>
          </a:xfrm>
          <a:prstGeom prst="rect">
            <a:avLst/>
          </a:prstGeom>
          <a:noFill/>
        </p:spPr>
      </p:pic>
      <p:pic>
        <p:nvPicPr>
          <p:cNvPr id="9" name="Picture 8" descr="https://ds04.infourok.ru/uploads/ex/0edd/00189fec-89a7e995/hello_html_m1d92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214686"/>
            <a:ext cx="1500198" cy="1075142"/>
          </a:xfrm>
          <a:prstGeom prst="rect">
            <a:avLst/>
          </a:prstGeom>
          <a:noFill/>
        </p:spPr>
      </p:pic>
      <p:pic>
        <p:nvPicPr>
          <p:cNvPr id="10" name="Picture 8" descr="https://ds04.infourok.ru/uploads/ex/0edd/00189fec-89a7e995/hello_html_m1d921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3143248"/>
            <a:ext cx="1357322" cy="972747"/>
          </a:xfrm>
          <a:prstGeom prst="rect">
            <a:avLst/>
          </a:prstGeom>
          <a:noFill/>
        </p:spPr>
      </p:pic>
      <p:pic>
        <p:nvPicPr>
          <p:cNvPr id="11" name="Picture 8" descr="https://ds04.infourok.ru/uploads/ex/0edd/00189fec-89a7e995/hello_html_m1d92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214686"/>
            <a:ext cx="1500198" cy="1075142"/>
          </a:xfrm>
          <a:prstGeom prst="rect">
            <a:avLst/>
          </a:prstGeom>
          <a:noFill/>
        </p:spPr>
      </p:pic>
      <p:pic>
        <p:nvPicPr>
          <p:cNvPr id="12" name="Picture 8" descr="https://ds04.infourok.ru/uploads/ex/0edd/00189fec-89a7e995/hello_html_m1d921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286124"/>
            <a:ext cx="1428760" cy="1023945"/>
          </a:xfrm>
          <a:prstGeom prst="rect">
            <a:avLst/>
          </a:prstGeom>
          <a:noFill/>
        </p:spPr>
      </p:pic>
      <p:pic>
        <p:nvPicPr>
          <p:cNvPr id="13" name="Picture 8" descr="https://ds04.infourok.ru/uploads/ex/0edd/00189fec-89a7e995/hello_html_m1d921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214686"/>
            <a:ext cx="1428760" cy="1023945"/>
          </a:xfrm>
          <a:prstGeom prst="rect">
            <a:avLst/>
          </a:prstGeom>
          <a:noFill/>
        </p:spPr>
      </p:pic>
      <p:pic>
        <p:nvPicPr>
          <p:cNvPr id="14" name="Picture 8" descr="https://ds04.infourok.ru/uploads/ex/0edd/00189fec-89a7e995/hello_html_m1d921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3286124"/>
            <a:ext cx="1428760" cy="1023945"/>
          </a:xfrm>
          <a:prstGeom prst="rect">
            <a:avLst/>
          </a:prstGeom>
          <a:noFill/>
        </p:spPr>
      </p:pic>
      <p:pic>
        <p:nvPicPr>
          <p:cNvPr id="21510" name="Picture 6" descr="https://i.pinimg.com/736x/93/f1/64/93f164f0d418b9f76c6cd23823d64b17--katje-animal-pic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4143380"/>
            <a:ext cx="1071570" cy="1116766"/>
          </a:xfrm>
          <a:prstGeom prst="rect">
            <a:avLst/>
          </a:prstGeom>
          <a:noFill/>
        </p:spPr>
      </p:pic>
      <p:pic>
        <p:nvPicPr>
          <p:cNvPr id="16" name="Picture 8" descr="https://ds04.infourok.ru/uploads/ex/0edd/00189fec-89a7e995/hello_html_m1d92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357826"/>
            <a:ext cx="1500198" cy="1075142"/>
          </a:xfrm>
          <a:prstGeom prst="rect">
            <a:avLst/>
          </a:prstGeom>
          <a:noFill/>
        </p:spPr>
      </p:pic>
      <p:pic>
        <p:nvPicPr>
          <p:cNvPr id="17" name="Picture 8" descr="https://ds04.infourok.ru/uploads/ex/0edd/00189fec-89a7e995/hello_html_m1d92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429264"/>
            <a:ext cx="1500198" cy="1075142"/>
          </a:xfrm>
          <a:prstGeom prst="rect">
            <a:avLst/>
          </a:prstGeom>
          <a:noFill/>
        </p:spPr>
      </p:pic>
      <p:pic>
        <p:nvPicPr>
          <p:cNvPr id="18" name="Picture 8" descr="https://ds04.infourok.ru/uploads/ex/0edd/00189fec-89a7e995/hello_html_m1d92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357826"/>
            <a:ext cx="1500198" cy="1075142"/>
          </a:xfrm>
          <a:prstGeom prst="rect">
            <a:avLst/>
          </a:prstGeom>
          <a:noFill/>
        </p:spPr>
      </p:pic>
      <p:pic>
        <p:nvPicPr>
          <p:cNvPr id="19" name="Picture 8" descr="https://ds04.infourok.ru/uploads/ex/0edd/00189fec-89a7e995/hello_html_m1d92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5357826"/>
            <a:ext cx="1500198" cy="1075142"/>
          </a:xfrm>
          <a:prstGeom prst="rect">
            <a:avLst/>
          </a:prstGeom>
          <a:noFill/>
        </p:spPr>
      </p:pic>
      <p:pic>
        <p:nvPicPr>
          <p:cNvPr id="20" name="Picture 8" descr="https://ds04.infourok.ru/uploads/ex/0edd/00189fec-89a7e995/hello_html_m1d92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429264"/>
            <a:ext cx="1500198" cy="107514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7286644" y="4000504"/>
            <a:ext cx="148470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endParaRPr lang="ru-RU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ds04.infourok.ru/uploads/ex/014d/00030e8c-ce3239d8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</p:spPr>
      </p:pic>
      <p:pic>
        <p:nvPicPr>
          <p:cNvPr id="5" name="Picture 6" descr="https://ds04.infourok.ru/uploads/ex/11c3/000ac022-88f55c22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1040550"/>
            <a:ext cx="5084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Что больше 7 или 5?</a:t>
            </a:r>
          </a:p>
        </p:txBody>
      </p:sp>
      <p:pic>
        <p:nvPicPr>
          <p:cNvPr id="22530" name="Picture 2" descr="http://www.clipartbest.com/cliparts/jcx/6KA/jcx6KAoj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1862718"/>
            <a:ext cx="4265605" cy="4265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ds04.infourok.ru/uploads/ex/014d/00030e8c-ce3239d8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</p:spPr>
      </p:pic>
      <p:pic>
        <p:nvPicPr>
          <p:cNvPr id="5" name="Picture 6" descr="https://ds04.infourok.ru/uploads/ex/11c3/000ac022-88f55c22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428604"/>
            <a:ext cx="3322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Приготовим салат</a:t>
            </a:r>
          </a:p>
        </p:txBody>
      </p:sp>
      <p:pic>
        <p:nvPicPr>
          <p:cNvPr id="23554" name="Picture 2" descr="https://im0-tub-ru.yandex.net/i?id=042d359f8cdf3b7d96b9af40a2e089e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928670"/>
            <a:ext cx="1203290" cy="1143126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042d359f8cdf3b7d96b9af40a2e089e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928670"/>
            <a:ext cx="1203290" cy="1143126"/>
          </a:xfrm>
          <a:prstGeom prst="rect">
            <a:avLst/>
          </a:prstGeom>
          <a:noFill/>
        </p:spPr>
      </p:pic>
      <p:pic>
        <p:nvPicPr>
          <p:cNvPr id="9" name="Picture 2" descr="https://im0-tub-ru.yandex.net/i?id=042d359f8cdf3b7d96b9af40a2e089e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928670"/>
            <a:ext cx="1203290" cy="1143126"/>
          </a:xfrm>
          <a:prstGeom prst="rect">
            <a:avLst/>
          </a:prstGeom>
          <a:noFill/>
        </p:spPr>
      </p:pic>
      <p:pic>
        <p:nvPicPr>
          <p:cNvPr id="10" name="Picture 2" descr="https://im0-tub-ru.yandex.net/i?id=042d359f8cdf3b7d96b9af40a2e089e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928670"/>
            <a:ext cx="1203290" cy="1143126"/>
          </a:xfrm>
          <a:prstGeom prst="rect">
            <a:avLst/>
          </a:prstGeom>
          <a:noFill/>
        </p:spPr>
      </p:pic>
      <p:pic>
        <p:nvPicPr>
          <p:cNvPr id="11" name="Picture 2" descr="https://im0-tub-ru.yandex.net/i?id=042d359f8cdf3b7d96b9af40a2e089e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000108"/>
            <a:ext cx="1203290" cy="1143126"/>
          </a:xfrm>
          <a:prstGeom prst="rect">
            <a:avLst/>
          </a:prstGeom>
          <a:noFill/>
        </p:spPr>
      </p:pic>
      <p:pic>
        <p:nvPicPr>
          <p:cNvPr id="12" name="Picture 2" descr="https://im0-tub-ru.yandex.net/i?id=042d359f8cdf3b7d96b9af40a2e089e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071546"/>
            <a:ext cx="1203290" cy="11431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071670" y="2643182"/>
            <a:ext cx="3058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Сосчитайте сколько огурцов?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1714488"/>
            <a:ext cx="714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00B0F0"/>
                </a:solidFill>
              </a:rPr>
              <a:t>6</a:t>
            </a:r>
          </a:p>
        </p:txBody>
      </p:sp>
      <p:pic>
        <p:nvPicPr>
          <p:cNvPr id="23556" name="Picture 4" descr="https://ds05.infourok.ru/uploads/ex/09a3/000c65b2-8bac54b6/hello_html_58d010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928934"/>
            <a:ext cx="1071525" cy="1028664"/>
          </a:xfrm>
          <a:prstGeom prst="rect">
            <a:avLst/>
          </a:prstGeom>
          <a:noFill/>
        </p:spPr>
      </p:pic>
      <p:pic>
        <p:nvPicPr>
          <p:cNvPr id="16" name="Picture 4" descr="https://ds05.infourok.ru/uploads/ex/09a3/000c65b2-8bac54b6/hello_html_58d010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000372"/>
            <a:ext cx="1071525" cy="1028664"/>
          </a:xfrm>
          <a:prstGeom prst="rect">
            <a:avLst/>
          </a:prstGeom>
          <a:noFill/>
        </p:spPr>
      </p:pic>
      <p:pic>
        <p:nvPicPr>
          <p:cNvPr id="17" name="Picture 4" descr="https://ds05.infourok.ru/uploads/ex/09a3/000c65b2-8bac54b6/hello_html_58d010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071810"/>
            <a:ext cx="1071525" cy="1028664"/>
          </a:xfrm>
          <a:prstGeom prst="rect">
            <a:avLst/>
          </a:prstGeom>
          <a:noFill/>
        </p:spPr>
      </p:pic>
      <p:pic>
        <p:nvPicPr>
          <p:cNvPr id="18" name="Picture 4" descr="https://ds05.infourok.ru/uploads/ex/09a3/000c65b2-8bac54b6/hello_html_58d010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071810"/>
            <a:ext cx="1071525" cy="1028664"/>
          </a:xfrm>
          <a:prstGeom prst="rect">
            <a:avLst/>
          </a:prstGeom>
          <a:noFill/>
        </p:spPr>
      </p:pic>
      <p:pic>
        <p:nvPicPr>
          <p:cNvPr id="19" name="Picture 4" descr="https://ds05.infourok.ru/uploads/ex/09a3/000c65b2-8bac54b6/hello_html_58d010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071810"/>
            <a:ext cx="1071525" cy="1028664"/>
          </a:xfrm>
          <a:prstGeom prst="rect">
            <a:avLst/>
          </a:prstGeom>
          <a:noFill/>
        </p:spPr>
      </p:pic>
      <p:pic>
        <p:nvPicPr>
          <p:cNvPr id="20" name="Picture 4" descr="https://ds05.infourok.ru/uploads/ex/09a3/000c65b2-8bac54b6/hello_html_58d010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071810"/>
            <a:ext cx="1071525" cy="1028664"/>
          </a:xfrm>
          <a:prstGeom prst="rect">
            <a:avLst/>
          </a:prstGeom>
          <a:noFill/>
        </p:spPr>
      </p:pic>
      <p:pic>
        <p:nvPicPr>
          <p:cNvPr id="21" name="Picture 4" descr="https://ds05.infourok.ru/uploads/ex/09a3/000c65b2-8bac54b6/hello_html_58d010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071810"/>
            <a:ext cx="1071525" cy="102866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214546" y="4071942"/>
            <a:ext cx="2497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 помидоров сколько?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371475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00B0F0"/>
                </a:solidFill>
              </a:rPr>
              <a:t>7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85852" y="4714884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Чего больше помидоров или огурцов? Что надо сделать чтобы их стало поровну? Правильно к шести добавить один</a:t>
            </a:r>
          </a:p>
        </p:txBody>
      </p:sp>
      <p:pic>
        <p:nvPicPr>
          <p:cNvPr id="26" name="Picture 2" descr="https://im0-tub-ru.yandex.net/i?id=042d359f8cdf3b7d96b9af40a2e089e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357826"/>
            <a:ext cx="1203290" cy="1143126"/>
          </a:xfrm>
          <a:prstGeom prst="rect">
            <a:avLst/>
          </a:prstGeom>
          <a:noFill/>
        </p:spPr>
      </p:pic>
      <p:pic>
        <p:nvPicPr>
          <p:cNvPr id="27" name="Picture 2" descr="https://im0-tub-ru.yandex.net/i?id=042d359f8cdf3b7d96b9af40a2e089e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429264"/>
            <a:ext cx="1203290" cy="1143126"/>
          </a:xfrm>
          <a:prstGeom prst="rect">
            <a:avLst/>
          </a:prstGeom>
          <a:noFill/>
        </p:spPr>
      </p:pic>
      <p:pic>
        <p:nvPicPr>
          <p:cNvPr id="28" name="Picture 2" descr="https://im0-tub-ru.yandex.net/i?id=042d359f8cdf3b7d96b9af40a2e089e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429264"/>
            <a:ext cx="1203290" cy="1143126"/>
          </a:xfrm>
          <a:prstGeom prst="rect">
            <a:avLst/>
          </a:prstGeom>
          <a:noFill/>
        </p:spPr>
      </p:pic>
      <p:pic>
        <p:nvPicPr>
          <p:cNvPr id="29" name="Picture 2" descr="https://im0-tub-ru.yandex.net/i?id=042d359f8cdf3b7d96b9af40a2e089e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500702"/>
            <a:ext cx="1203290" cy="1143126"/>
          </a:xfrm>
          <a:prstGeom prst="rect">
            <a:avLst/>
          </a:prstGeom>
          <a:noFill/>
        </p:spPr>
      </p:pic>
      <p:pic>
        <p:nvPicPr>
          <p:cNvPr id="30" name="Picture 2" descr="https://im0-tub-ru.yandex.net/i?id=042d359f8cdf3b7d96b9af40a2e089e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500702"/>
            <a:ext cx="1203290" cy="1143126"/>
          </a:xfrm>
          <a:prstGeom prst="rect">
            <a:avLst/>
          </a:prstGeom>
          <a:noFill/>
        </p:spPr>
      </p:pic>
      <p:pic>
        <p:nvPicPr>
          <p:cNvPr id="31" name="Picture 2" descr="https://im0-tub-ru.yandex.net/i?id=042d359f8cdf3b7d96b9af40a2e089e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500702"/>
            <a:ext cx="1203290" cy="1143126"/>
          </a:xfrm>
          <a:prstGeom prst="rect">
            <a:avLst/>
          </a:prstGeom>
          <a:noFill/>
        </p:spPr>
      </p:pic>
      <p:pic>
        <p:nvPicPr>
          <p:cNvPr id="32" name="Picture 2" descr="https://im0-tub-ru.yandex.net/i?id=042d359f8cdf3b7d96b9af40a2e089e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203290" cy="1143126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7215206" y="5500702"/>
            <a:ext cx="6062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</a:rPr>
              <a:t>+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79" y="1600200"/>
            <a:ext cx="6044641" cy="4525963"/>
          </a:xfrm>
        </p:spPr>
      </p:pic>
      <p:pic>
        <p:nvPicPr>
          <p:cNvPr id="16388" name="Picture 4" descr="https://ds04.infourok.ru/uploads/ex/014d/00030e8c-ce3239d8/img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</p:spPr>
      </p:pic>
      <p:pic>
        <p:nvPicPr>
          <p:cNvPr id="5" name="Picture 6" descr="https://ds04.infourok.ru/uploads/ex/11c3/000ac022-88f55c22/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26" y="-1"/>
            <a:ext cx="9144000" cy="6858001"/>
          </a:xfrm>
          <a:prstGeom prst="rect">
            <a:avLst/>
          </a:prstGeom>
          <a:noFill/>
        </p:spPr>
      </p:pic>
      <p:pic>
        <p:nvPicPr>
          <p:cNvPr id="24578" name="Picture 2" descr="https://4.bp.blogspot.com/-F4HLY4ARNog/WLNUvTkbm7I/AAAAAAAAATo/uo6wwxPcyuAVVBuRWnKRm0MTD6Xah2dLwCEw/s1600/storm-ship-sea-cartoon-illustration-background-591912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585" y="446630"/>
            <a:ext cx="2500330" cy="1339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71934" y="357166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Наш корабль попал в шторм и получил повреждения, нам необходимо найти дощечки начиная по размеру.</a:t>
            </a:r>
          </a:p>
        </p:txBody>
      </p:sp>
      <p:sp>
        <p:nvSpPr>
          <p:cNvPr id="24580" name="AutoShape 4" descr="https://im0-tub-ru.yandex.net/i?id=2be96dbba78b4e58bc76a9b696d40e51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c7.hotpng.com/preview/87/277/102/wood-plank-lumber-clip-art-small-logs-clipar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s://im0-tub-ru.yandex.net/i?id=ce1302a0647445b38aa5996131ebdabf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s://c7.hotpng.com/preview/87/277/102/wood-plank-lumber-clip-art-small-logs-clipar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63688" y="4857760"/>
            <a:ext cx="5808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Какая дощечка самая широкая?, а какая уже, какая самая узкая? Какая широкая?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84608" y="4104521"/>
            <a:ext cx="301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421521" y="357627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71830" y="282060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57710"/>
            <a:ext cx="5139402" cy="258058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10800000" flipV="1">
            <a:off x="7433025" y="2175327"/>
            <a:ext cx="57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ds04.infourok.ru/uploads/ex/014d/00030e8c-ce3239d8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</p:spPr>
      </p:pic>
      <p:pic>
        <p:nvPicPr>
          <p:cNvPr id="5" name="Picture 6" descr="https://ds04.infourok.ru/uploads/ex/11c3/000ac022-88f55c22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5602" name="AutoShape 2" descr="https://c7.hotpng.com/preview/87/277/102/wood-plank-lumber-clip-art-small-logs-clipar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000364" y="500042"/>
            <a:ext cx="35004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Физкультурная минутка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Ножки топнули 7 раз,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Ручки хлопнули 7 раз,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Кулачки стучали громко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Угадайте сколько раз?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сразу ясно всем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 конечно ровно 7.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7" name="Picture 7" descr="https://2.bp.blogspot.com/-yVVi21-AZq4/XHgvjw3Cw3I/AAAAAAAAAII/zszuCh160s00z8bKKS_NphxzvN8RLbmpwCPcBGAYYCw/w1200-h630-p-k-no-nu/20180411361130478021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942904"/>
            <a:ext cx="6715172" cy="352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373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q</cp:lastModifiedBy>
  <cp:revision>21</cp:revision>
  <dcterms:created xsi:type="dcterms:W3CDTF">2020-10-15T09:32:37Z</dcterms:created>
  <dcterms:modified xsi:type="dcterms:W3CDTF">2020-10-16T10:38:38Z</dcterms:modified>
</cp:coreProperties>
</file>