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6T14:47:35.839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9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72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6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26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94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6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1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67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1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010E6-5D92-4102-9D4E-2F0D91ED41C4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0861A-C4F4-404A-B2A4-086DABA62B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4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2221" y="1214651"/>
            <a:ext cx="11709779" cy="218364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Интегрированное занятие в подготовительной к школе группе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«Чтение сказки К. Паустовского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«Тёплый хлеб»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87217" y="3269904"/>
            <a:ext cx="257023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воспитатели: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Селина Е.А</a:t>
            </a:r>
          </a:p>
          <a:p>
            <a:pPr algn="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Печникова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7850" y="6188632"/>
            <a:ext cx="51997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п.Тазовский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2020 год</a:t>
            </a:r>
          </a:p>
        </p:txBody>
      </p:sp>
      <p:pic>
        <p:nvPicPr>
          <p:cNvPr id="1028" name="Picture 4" descr="https://ds05.infourok.ru/uploads/ex/08ba/0015c721-599481f1/hello_html_m43861a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94" y="2628562"/>
            <a:ext cx="4582498" cy="34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1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0" y="178280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Давайте поиграем в игру 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«Скажи наоборот»</a:t>
            </a:r>
          </a:p>
          <a:p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Высокий - ….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(низкий)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Широкий - ….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(узкий)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Храбрый - ….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(трусливый)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Глупый -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(умный)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Горячий –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(холодный)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Умный - ….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(глупый)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Веселый - ….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(грустный)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Острый – ….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(тупой)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Легкий – ….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(тяжелый)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Радостный - ….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(печальный)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Мягкий -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(твердый)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Быстрый-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(медленный)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Светлый -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(темный)</a:t>
            </a:r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Добрый – …. </a:t>
            </a:r>
            <a:r>
              <a:rPr lang="ru-RU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(злой)</a:t>
            </a:r>
            <a:endParaRPr lang="ru-RU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1"/>
          <a:stretch/>
        </p:blipFill>
        <p:spPr>
          <a:xfrm>
            <a:off x="1769353" y="940435"/>
            <a:ext cx="3676950" cy="57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8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986" y="842797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познакомимся с новой литературной сказкой 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хлеб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Написал ее писатель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Паустовский Константин Георгиевич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https://polzam.ru/images/history/112/2/5/4.23_%D0%9F%D0%B0%D1%83%D1%81%D1%82%D0%BE%D0%B2%D1%81%D0%BA%D0%B8%D0%B9_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2089" r="5820"/>
          <a:stretch/>
        </p:blipFill>
        <p:spPr bwMode="auto">
          <a:xfrm>
            <a:off x="295421" y="1907401"/>
            <a:ext cx="2968284" cy="449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22FC9D-5F87-46A2-B4EB-A57B85AA4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5" r="10607"/>
          <a:stretch/>
        </p:blipFill>
        <p:spPr>
          <a:xfrm>
            <a:off x="3477793" y="2168360"/>
            <a:ext cx="5552946" cy="3971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B2DC7-6F4E-4705-B657-7C445013FCD3}"/>
              </a:ext>
            </a:extLst>
          </p:cNvPr>
          <p:cNvSpPr txBox="1"/>
          <p:nvPr/>
        </p:nvSpPr>
        <p:spPr>
          <a:xfrm>
            <a:off x="9244822" y="2168360"/>
            <a:ext cx="27188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хлеб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была написана спустя 9 лет после победы в Великой Отечественной Войне. События, описанные в ней, происходят во время Гражданской войны. Это было очень трудное и голодное время.</a:t>
            </a:r>
          </a:p>
        </p:txBody>
      </p:sp>
    </p:spTree>
    <p:extLst>
      <p:ext uri="{BB962C8B-B14F-4D97-AF65-F5344CB8AC3E}">
        <p14:creationId xmlns:p14="http://schemas.microsoft.com/office/powerpoint/2010/main" val="204864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856" y="1180617"/>
            <a:ext cx="10515600" cy="526648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сказке вы услышите слова: 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Кавалеристы. Кто это такие? – (род войск, в котором для ведения боевых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 или передвижения использовалась верховая лошадь).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Что такое околица?- край деревни.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3.Что такое плотина? – (Плотина-запруда, сооружение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земли, камня, железа, бетона и т. п.,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устраиваемое поперек реки для поднятия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воды или поперек оврага для образования искусственного пруда).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Водяная мельница? -(механизм, приводимый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действие потоком воды, протекающим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водяное колесо для размола зерна).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s://ic.pics.livejournal.com/tipolog/9755416/573595/573595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54" y="1180617"/>
            <a:ext cx="1731098" cy="221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0-tub-ru.yandex.net/i?id=c60226634f8af9985ae1bc23b4fb01e9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212" y="2177998"/>
            <a:ext cx="2181146" cy="163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.sfu-kras.ru/pluginfile.php/1516583/course/overviewfiles/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933" y="3813858"/>
            <a:ext cx="2819119" cy="142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4.achangpro.com/img.rich01.com/uploads/20171206115402_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12" y="5059322"/>
            <a:ext cx="2452743" cy="17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642" y="1196274"/>
            <a:ext cx="7496107" cy="5621569"/>
          </a:xfrm>
        </p:spPr>
      </p:pic>
      <p:sp>
        <p:nvSpPr>
          <p:cNvPr id="5" name="TextBox 4"/>
          <p:cNvSpPr txBox="1"/>
          <p:nvPr/>
        </p:nvSpPr>
        <p:spPr>
          <a:xfrm>
            <a:off x="3292094" y="867099"/>
            <a:ext cx="424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Просмотри мультфильм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«Теплый хлеб».</a:t>
            </a:r>
          </a:p>
        </p:txBody>
      </p:sp>
    </p:spTree>
    <p:extLst>
      <p:ext uri="{BB962C8B-B14F-4D97-AF65-F5344CB8AC3E}">
        <p14:creationId xmlns:p14="http://schemas.microsoft.com/office/powerpoint/2010/main" val="167103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788" y="1015396"/>
            <a:ext cx="5940860" cy="5641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 водопой»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Звери шли на водопой.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мамой-лосихой топал лосёнок,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(Идут громко топая.)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мамой-лисицей крался лисенок,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(Крадутся на носочках.)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мамой-ежихой катился ежонок,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(Приседают, медленно </a:t>
            </a:r>
          </a:p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двигаются вперед.)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мамой-медведицей шел медвежонок,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(Идут вперевалку.)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мамою-белкой скакали бельчата,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(Скачут вприсядку.)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мамой-зайчихой – косые зайчата,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(Скачут на прямых ногах.)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Волчица вела за собою волчат,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(Идут на четвереньках.)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мамы и дети напиться хотят. (Лицом в круг, делают движения языком – "лакают”.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2036175"/>
            <a:ext cx="5619340" cy="3599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57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 на вопросы: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592" y="1264793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 называется сказка? (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хлеб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Кто автор? 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Паустовский Константин Георгиевич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Почему сказка называется литературная? Почему это сказка, а не рассказ?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 конь оказался в деревне?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Почему Фильке дали странное прозвище?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Как Филька встретил коня?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Что произошло?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 какое бедствие рассказала бабка Фильке?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Как вы думаете, понял Филька свою вину перед конем?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Что придумал Филька для спасения деревни?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Какую роль сыграла сорока в спасении людей?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Как помирились конь и Филька?</a:t>
            </a:r>
          </a:p>
          <a:p>
            <a:pPr marL="0" indent="0"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Чему учит нас эта сказка?</a:t>
            </a:r>
          </a:p>
          <a:p>
            <a:endParaRPr lang="ru-RU" dirty="0"/>
          </a:p>
        </p:txBody>
      </p:sp>
      <p:pic>
        <p:nvPicPr>
          <p:cNvPr id="6146" name="Picture 2" descr="https://im0-tub-ru.yandex.net/i?id=a005c77f4a5b67cababd4899dabeaf26-sr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812" y="1943608"/>
            <a:ext cx="4803988" cy="3920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29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928" y="1069721"/>
            <a:ext cx="10515600" cy="2526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произведение рассказывает нам о том, как добрые дела помогают растопить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«охлаждённое сердце»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побеждают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«злобу людскую»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Паустовский показывает нам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Филька осознал свой плохой поступок и решил исправиться. В самом начале произведения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«зима стояла тёплая»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затем наступил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«лютый мороз»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вот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«запахло весной»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Одновременно с изменениями в погоде произошли изменения и в душе Фильки. 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он дал коню в конце сказки, был тёплым оттого, что Филька согрел его 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теплом своей души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Паустовский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учит нас исправлять 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«злодейство»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не совершать плохих поступков.</a:t>
            </a:r>
          </a:p>
        </p:txBody>
      </p:sp>
      <p:pic>
        <p:nvPicPr>
          <p:cNvPr id="7172" name="Picture 4" descr="https://diafilmy.su/uploads/posts/2015-12/1451484592_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" b="14132"/>
          <a:stretch/>
        </p:blipFill>
        <p:spPr bwMode="auto">
          <a:xfrm>
            <a:off x="2407291" y="2715064"/>
            <a:ext cx="6224645" cy="4040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6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3168"/>
            <a:ext cx="10515600" cy="727520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Нарисуйте рисунок к сказке К. Паустовского «Теплый хлеб»</a:t>
            </a:r>
          </a:p>
        </p:txBody>
      </p:sp>
      <p:pic>
        <p:nvPicPr>
          <p:cNvPr id="8194" name="Picture 2" descr="https://4.bp.blogspot.com/-mgKfeoGvJsQ/W17UZ_jdOVI/AAAAAAAABHs/ppwZjIc6OpEA_k9RUFNKKIhT1jLhubSXACLcBGAs/s160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3" y="1690688"/>
            <a:ext cx="3856066" cy="2697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32" y="1656608"/>
            <a:ext cx="3855389" cy="2697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19" y="3742896"/>
            <a:ext cx="3990413" cy="291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9620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628</Words>
  <Application>Microsoft Office PowerPoint</Application>
  <PresentationFormat>Широкоэкранный</PresentationFormat>
  <Paragraphs>70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Интегрированное занятие в подготовительной к школе группе   «Чтение сказки К. Паустовского  «Тёплый хлеб» </vt:lpstr>
      <vt:lpstr>Презентация PowerPoint</vt:lpstr>
      <vt:lpstr>Сегодня мы познакомимся с новой литературной сказкой «Теплый хлеб». Написал ее писатель Паустовский Константин Георгиевич.</vt:lpstr>
      <vt:lpstr>Презентация PowerPoint</vt:lpstr>
      <vt:lpstr>Презентация PowerPoint</vt:lpstr>
      <vt:lpstr>Презентация PowerPoint</vt:lpstr>
      <vt:lpstr>Ответь на вопросы:</vt:lpstr>
      <vt:lpstr>Презентация PowerPoint</vt:lpstr>
      <vt:lpstr>Нарисуйте рисунок к сказке К. Паустовского «Теплый хлеб»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Интегрированное занятие в подготовительной к школе группе  на тему: «Чтение сказки  К. Паустовского «Тёплый хлеб»». </dc:title>
  <dc:creator>Пользователь Windows</dc:creator>
  <cp:lastModifiedBy>q</cp:lastModifiedBy>
  <cp:revision>10</cp:revision>
  <dcterms:created xsi:type="dcterms:W3CDTF">2020-11-26T10:03:23Z</dcterms:created>
  <dcterms:modified xsi:type="dcterms:W3CDTF">2020-11-26T12:07:40Z</dcterms:modified>
</cp:coreProperties>
</file>