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6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4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8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1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2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0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0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1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2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7DE7-C35E-4F27-B529-6995BB9BC14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D4A0-3B91-4048-AB94-9CCF7A316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1" y="0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0525" y="335047"/>
            <a:ext cx="9821916" cy="5698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«Мой город. Моя страна»</a:t>
            </a:r>
            <a:endParaRPr lang="ru-RU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очень любим свой поселок»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 Васильева Анна Александровна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1" y="0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7189" y="365125"/>
            <a:ext cx="427323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нём есть картины удивительные,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Картины редкие и восхитительные.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Но покупать их не позволят.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Не потому, что много стоят.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Ведь это клад страны моей,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Не магазин здесь, а…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098" name="Picture 2" descr="http://yasavey.ru/wp-content/uploads/2018/11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19" y="3070099"/>
            <a:ext cx="4764553" cy="31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ov-zap.ru/media/sovzapru/2014/01/1/muzey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65" y="782156"/>
            <a:ext cx="4981135" cy="32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4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77306"/>
            <a:ext cx="3810000" cy="2847975"/>
          </a:xfrm>
        </p:spPr>
      </p:pic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1" y="0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8131" y="398026"/>
            <a:ext cx="4592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десь можно опустить письмо,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Отправить телеграмму.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 телефону позвонить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командировку маме.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Ты можешь здесь купить конверт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Послать посылку срочно.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Всем передать большой привет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Ведь это здание- …</a:t>
            </a:r>
            <a:endParaRPr lang="ru-RU" sz="2000" dirty="0"/>
          </a:p>
        </p:txBody>
      </p:sp>
      <p:pic>
        <p:nvPicPr>
          <p:cNvPr id="5122" name="Picture 2" descr="https://www.oblgazeta.ru/media/article_photos/ad02b3d36665c4d55ec50b3bb0c9e3688207be17f9459292c11a64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00" y="3075305"/>
            <a:ext cx="4894781" cy="33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89" y="608770"/>
            <a:ext cx="4227203" cy="31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4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61214"/>
            <a:ext cx="1828800" cy="1280160"/>
          </a:xfrm>
        </p:spPr>
      </p:pic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1" y="0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365125"/>
            <a:ext cx="5561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Люди в белом, не скучают,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Не сидят без дела,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Курс леченья назначают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Эти люди в белом.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Если кто- то заболел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Все идут лечиться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городскую, областную,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Детскую…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dirty="0"/>
          </a:p>
        </p:txBody>
      </p:sp>
      <p:pic>
        <p:nvPicPr>
          <p:cNvPr id="6146" name="Picture 2" descr="https://im0-tub-ru.yandex.net/i?id=713cd9159dffc804a3472bc0bcfeb972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5208"/>
            <a:ext cx="6664510" cy="37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50" y="367589"/>
            <a:ext cx="4953900" cy="34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1" y="0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82051" y="742362"/>
            <a:ext cx="3816824" cy="2128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что за чудный дом?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 детишек в доме том,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 детишкам очень рад.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это?…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delanounas.ru/i/a/w/1/f_aW1nLWZvdGtpLnlhbmRleC5ydS9nZXQvNDgwNTI4LzEyNDAzNzkzMC44MS8wXzFmZTI3NV82NjFkZGJmM19vcmlnLmpwZz9fX2lkPTk4MTY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61" y="2891283"/>
            <a:ext cx="4772855" cy="3229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ynao.er.ru/media/userdata/news/2019/04/16/de532fa256fc0322cbe592592c0aae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12" y="3076192"/>
            <a:ext cx="3912987" cy="2934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9085" y="504744"/>
            <a:ext cx="4262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Если холодильник пуст,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Кушать если нечего,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Нет ни хлеба, ни капусты,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Масла нет и гречки.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Ты сюда входи скорей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 бери корзину,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Покупай, что повкуснее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нашем…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004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1" y="0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2334" y="466118"/>
            <a:ext cx="734733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«Расскажи про наш поселок, что в нем есть?»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photos.wikimapia.org/p/00/07/29/17/78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6977"/>
          <a:stretch/>
        </p:blipFill>
        <p:spPr bwMode="auto">
          <a:xfrm>
            <a:off x="959638" y="1027906"/>
            <a:ext cx="3383839" cy="271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mboutsosh.ru/images/nachschool/Vid_shkol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 bwMode="auto">
          <a:xfrm>
            <a:off x="8175919" y="4026414"/>
            <a:ext cx="3308644" cy="2150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vis-group.ru/upload/iblock/11e/11ecfa2bc6dae35eb0bb5b7317fb60c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3" b="13542"/>
          <a:stretch/>
        </p:blipFill>
        <p:spPr bwMode="auto">
          <a:xfrm>
            <a:off x="4001713" y="1342890"/>
            <a:ext cx="4297940" cy="2085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static.mvd.ru/upload/site84/document_images/IMG_9631-800x6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 t="2803" r="-4893" b="-2803"/>
          <a:stretch/>
        </p:blipFill>
        <p:spPr bwMode="auto">
          <a:xfrm>
            <a:off x="5147513" y="3865083"/>
            <a:ext cx="2940359" cy="2473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static.mvd.ru/upload/site84/document_images/p._Tazovskiy_(3)-800x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14" y="1244286"/>
            <a:ext cx="3243669" cy="2282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pbs.twimg.com/media/D1nFAwyX0AAvPDq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5"/>
          <a:stretch/>
        </p:blipFill>
        <p:spPr bwMode="auto">
          <a:xfrm>
            <a:off x="950259" y="4089223"/>
            <a:ext cx="3851229" cy="2268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9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0" y="-28682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3446" y="268514"/>
            <a:ext cx="969019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Наше путешествие подошло к концу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Ребята, где мы с вами были?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Как называется наш Поселок?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vignette.wikia.nocookie.net/geographie/images/b/b7/7b8c82e1f5a8950b7151e9df0c2a535a.jpg/revision/latest?cb=20191018171908&amp;path-prefix=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7"/>
          <a:stretch/>
        </p:blipFill>
        <p:spPr bwMode="auto">
          <a:xfrm>
            <a:off x="2546912" y="2477865"/>
            <a:ext cx="7849188" cy="3840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4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1677" r="1728" b="1049"/>
          <a:stretch/>
        </p:blipFill>
        <p:spPr bwMode="auto">
          <a:xfrm>
            <a:off x="0" y="13433"/>
            <a:ext cx="12192000" cy="7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CF8B71-E311-4A33-B04A-85FEA0C43D5E}"/>
              </a:ext>
            </a:extLst>
          </p:cNvPr>
          <p:cNvSpPr/>
          <p:nvPr/>
        </p:nvSpPr>
        <p:spPr>
          <a:xfrm>
            <a:off x="1675227" y="1231107"/>
            <a:ext cx="7721991" cy="470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я пришла сегодня к вам не одна, а с маленьким другом.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Постарайтесь отгадать, кто же это:</a:t>
            </a:r>
          </a:p>
          <a:p>
            <a:pPr algn="ctr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Поскорее мне скажите,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 мяч из мягких нитей?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похож на колобок, с длинным хвостиком …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берет его в руки, прикладывает к уху…)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Клубочек хочет поздороваться и познакомиться с каждым из вас. Будем передавать клубочек со словами приветствия и называя свое имя, фамилию.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Сегодня мы снова отправимся путешествовать по нашему родному посёлку. Как называется наш поселок?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А поможет нам в этом наш волшебный клубочек. Он будет задавать вам вопросы, а вы отвечать.</a:t>
            </a:r>
          </a:p>
          <a:p>
            <a:pPr algn="ctr">
              <a:lnSpc>
                <a:spcPct val="115000"/>
              </a:lnSpc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74B45D-39A1-4982-B4A6-2A78FF7AA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t="8179" r="22889" b="11880"/>
          <a:stretch/>
        </p:blipFill>
        <p:spPr bwMode="auto">
          <a:xfrm>
            <a:off x="9329006" y="2236456"/>
            <a:ext cx="2375534" cy="25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1677" r="1728" b="1049"/>
          <a:stretch/>
        </p:blipFill>
        <p:spPr bwMode="auto">
          <a:xfrm>
            <a:off x="0" y="0"/>
            <a:ext cx="12192000" cy="69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485CA1-6879-43F0-BD15-1171E987A129}"/>
              </a:ext>
            </a:extLst>
          </p:cNvPr>
          <p:cNvSpPr/>
          <p:nvPr/>
        </p:nvSpPr>
        <p:spPr>
          <a:xfrm>
            <a:off x="970671" y="395702"/>
            <a:ext cx="7614290" cy="502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вы все сейчас называли свою фамилию, имя 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сейчас буду давать клубок и у кого он окажется будет отвечать на вопросы.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Кто же дал вам имя, отчество и фамилию?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(Родители)</a:t>
            </a: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когда родители дали вам имя, отчество и фамилию?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(Когда мы родились)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Правильно. Каждая семья, каждый человек отмечает свои семейные и личные праздники.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Какой же из них самый главный? (День рождения)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День рождения может быть не только у человека.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 кого еще может быть день рождения? (Ответы детей)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Свой день есть и у книги, игрушки, дома и даже у целого города. Городам, как и людям, дают «имена», горожане отмечают их дни рождения.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CC090B-C6F6-4B1B-8C60-1A03199D0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r="10828"/>
          <a:stretch/>
        </p:blipFill>
        <p:spPr bwMode="auto">
          <a:xfrm>
            <a:off x="8393799" y="1494446"/>
            <a:ext cx="3151163" cy="28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5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0" y="48272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EA9D4B-4A07-4DDE-B046-0F89A6983AEA}"/>
              </a:ext>
            </a:extLst>
          </p:cNvPr>
          <p:cNvSpPr/>
          <p:nvPr/>
        </p:nvSpPr>
        <p:spPr>
          <a:xfrm>
            <a:off x="838200" y="502681"/>
            <a:ext cx="10641037" cy="219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Ребята, скажите мне, как называется место, где человек родился и вырос? (Россия, Родина)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-Что означают слова Родина? (Родина – это страна, в которой мы живем).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 вы слышали, иногда говорят «Малая Родина»? Как вы думаете, что это за место? (это место, где человек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и 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вырос).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6901D5-3976-4D61-9B19-7D96E0857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4047" r="2287" b="2797"/>
          <a:stretch/>
        </p:blipFill>
        <p:spPr bwMode="auto">
          <a:xfrm>
            <a:off x="2261383" y="1673072"/>
            <a:ext cx="9511518" cy="49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9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1" y="0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E6F05A-29DA-42A9-BB96-E04A2927FDD5}"/>
              </a:ext>
            </a:extLst>
          </p:cNvPr>
          <p:cNvSpPr/>
          <p:nvPr/>
        </p:nvSpPr>
        <p:spPr>
          <a:xfrm>
            <a:off x="3188677" y="729678"/>
            <a:ext cx="6096000" cy="7724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Назовите вашу малую Родину.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называются жители нашего поселка?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7CC77A-D4C5-4300-9A5C-DBC8911D2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/>
          <a:stretch/>
        </p:blipFill>
        <p:spPr bwMode="auto">
          <a:xfrm>
            <a:off x="2144590" y="1636499"/>
            <a:ext cx="8712827" cy="4540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1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1" y="0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F35FFC-90CE-4FDE-B356-22AA11E90A44}"/>
              </a:ext>
            </a:extLst>
          </p:cNvPr>
          <p:cNvSpPr/>
          <p:nvPr/>
        </p:nvSpPr>
        <p:spPr>
          <a:xfrm>
            <a:off x="1446628" y="356333"/>
            <a:ext cx="8707901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«Улицы города»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у нас в посёлке много улиц, давайте вспомним их названия. Мы будем передавать друг другу клубочек  и называть улицы на которых вы живёте.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CC8FFD2-C8DF-4C1E-B316-19F045FC4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/>
          <a:stretch/>
        </p:blipFill>
        <p:spPr bwMode="auto">
          <a:xfrm>
            <a:off x="4410675" y="3104430"/>
            <a:ext cx="3370650" cy="1960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FFED3034-7790-459F-A393-5A81C2529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>
            <a:extLst>
              <a:ext uri="{FF2B5EF4-FFF2-40B4-BE49-F238E27FC236}">
                <a16:creationId xmlns:a16="http://schemas.microsoft.com/office/drawing/2014/main" id="{98F533BE-8BEB-44E4-9BD5-A0B466028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4132" b="15577"/>
          <a:stretch/>
        </p:blipFill>
        <p:spPr bwMode="auto">
          <a:xfrm>
            <a:off x="7984827" y="4001294"/>
            <a:ext cx="3540181" cy="2092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CCDF762E-8669-4011-9EDE-802082ACB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1" t="7299" b="13490"/>
          <a:stretch/>
        </p:blipFill>
        <p:spPr bwMode="auto">
          <a:xfrm>
            <a:off x="883665" y="1690688"/>
            <a:ext cx="3306480" cy="2092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5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684558"/>
            <a:ext cx="3511296" cy="2633472"/>
          </a:xfrm>
        </p:spPr>
      </p:pic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98474" y="-14341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3055" y="365125"/>
            <a:ext cx="10699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«Доскажи словечко»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делятся на две команды и подбирают слова-определения к словам, предложенным воспитателем.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Улицы какие? ...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(Шумные, многолюдные, широкие, узкие, длинные, красивые, сверкающие, праздничные и т. д.)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 какие?..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(Многоэтажные, жилые, деревянные, панельные, кирпичные, высокие, низкие, разноцветные, новые и т. д.)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Жители поселка какие?..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(Трудолюбивые, разные, заботливые, внимательные, неугомонные, воспитанные, молодые и т. д.)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14333"/>
          <a:stretch/>
        </p:blipFill>
        <p:spPr>
          <a:xfrm>
            <a:off x="8114453" y="3006536"/>
            <a:ext cx="3395641" cy="2631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DB15A0C3-8C4F-4F91-8A00-62DBF9D5B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5033" b="10368"/>
          <a:stretch/>
        </p:blipFill>
        <p:spPr bwMode="auto">
          <a:xfrm>
            <a:off x="4572474" y="3963938"/>
            <a:ext cx="3193543" cy="2362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BC6EAA5-12C0-4A65-BD71-6D271869D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3287" r="4614" b="9531"/>
          <a:stretch/>
        </p:blipFill>
        <p:spPr bwMode="auto">
          <a:xfrm>
            <a:off x="1190934" y="3165093"/>
            <a:ext cx="3123367" cy="2232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4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1" y="0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969" y="365125"/>
            <a:ext cx="10857931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«Экскурсия» по поселку»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Ребята, я буду вашим экскурсоводом, покажу вам разные здания нашего поселка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 экскурсию мы едем, поселок  свой узнать хотим.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Вдоль по улицам проедем и в окошко поглядим.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(3-4 раза)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Стоп. Смотрите прямо, что же это перед нами?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delanounas.ru/i/c/2/r/f_c2RlbGFub3VuYXMucnUvdXBsb2Fkcy8yLzAvMjA3MTU3ODQ5MjY5M19vcmlnLmpwZWc_X19pZD0xMjkyNDI=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/>
          <a:stretch/>
        </p:blipFill>
        <p:spPr bwMode="auto">
          <a:xfrm>
            <a:off x="838200" y="2339668"/>
            <a:ext cx="3225543" cy="23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hotos.wikimapia.org/p/00/07/29/17/77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58" y="3784209"/>
            <a:ext cx="3384870" cy="25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.histrf.ru/uploads/media/article/0001/13/thumb_12518_article_bi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46" y="3207366"/>
            <a:ext cx="3570492" cy="267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bs.twimg.com/media/CtXIPhEXgAAIcW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57" y="1327591"/>
            <a:ext cx="2835124" cy="190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3.infourok.ru/uploads/ex/086c/000461b3-c9b90886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684" r="1392" b="1672"/>
          <a:stretch/>
        </p:blipFill>
        <p:spPr bwMode="auto">
          <a:xfrm>
            <a:off x="1" y="0"/>
            <a:ext cx="12192000" cy="6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0585" y="315169"/>
            <a:ext cx="5717345" cy="39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«Да-да, нет-нет»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(если высказывание правильное, дети должны кивать головой и говорить «да-да», если ошибочное - топать и говорить «нет-нет»)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переходить улицу на красный свет.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сажать деревья и цветы во дворе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бросать обертки от конфет на тротуар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любоваться цветущей клумбой-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ходить по газону.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кричать на улице.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быть вежливыми друг к другу.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s04.infourok.ru/uploads/ex/128c/001841f3-632250ef/hello_html_m182fa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"/>
          <a:stretch/>
        </p:blipFill>
        <p:spPr bwMode="auto">
          <a:xfrm>
            <a:off x="5488059" y="3792172"/>
            <a:ext cx="2831094" cy="2581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tiliservice.ru/wp-content/uploads/2019/07/%D0%BA%D0%B8%D0%B4%D0%B0%D0%B5%D1%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32" y="519520"/>
            <a:ext cx="2409320" cy="2124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ontent.onliner.by/news/2013/08/default/f63d190eb34fb9d9c85a8401673ee7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25" y="4322427"/>
            <a:ext cx="3061949" cy="2026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get-zen_doc/1945572/pub_5cf3d428f228d400afdc9bc2_5cf3d63fbb53da00af249606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84" y="4003917"/>
            <a:ext cx="2622932" cy="24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ark72.ru/wp-content/uploads/2020/10/LGFmus7jp8.jpg">
            <a:extLst>
              <a:ext uri="{FF2B5EF4-FFF2-40B4-BE49-F238E27FC236}">
                <a16:creationId xmlns:a16="http://schemas.microsoft.com/office/drawing/2014/main" id="{E520E7D4-2E44-4B74-ADD4-1D286928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14" y="1706306"/>
            <a:ext cx="4009841" cy="20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7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851</Words>
  <Application>Microsoft Office PowerPoint</Application>
  <PresentationFormat>Широкоэкранный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q</cp:lastModifiedBy>
  <cp:revision>25</cp:revision>
  <dcterms:created xsi:type="dcterms:W3CDTF">2020-11-17T14:06:21Z</dcterms:created>
  <dcterms:modified xsi:type="dcterms:W3CDTF">2020-11-18T11:42:53Z</dcterms:modified>
</cp:coreProperties>
</file>