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86189" y="78397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 в подготовительной к школе группе: «Осенние мотивы»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4437112"/>
            <a:ext cx="195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Е.А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5661248"/>
            <a:ext cx="1378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п.Тазовский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endParaRPr lang="ru-RU" dirty="0"/>
          </a:p>
        </p:txBody>
      </p:sp>
      <p:pic>
        <p:nvPicPr>
          <p:cNvPr id="1029" name="Picture 5" descr="https://i1.wp.com/orechi.ru/wp-content/uploads/2018/10/sbor-urozhaya-5-926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23" y="1603594"/>
            <a:ext cx="4574142" cy="3945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у нас с вами будет необычное занятие. А чтобы узнать, о чем оно, нужно отгадать загадку: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4106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Дни стали короче, длинней стали ночи,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Кто скажет, кто знает, когда это бывает?</a:t>
            </a:r>
          </a:p>
        </p:txBody>
      </p:sp>
      <p:pic>
        <p:nvPicPr>
          <p:cNvPr id="14343" name="Picture 7" descr="https://www.culture.ru/storage/images/d90d428a4e0cdec577d8d2f1971a0f90/5253b8ca73772d1dbef5906c4c5183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7272808" cy="39056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8024" y="1700808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(Осенью)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1" y="1340768"/>
            <a:ext cx="32403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Скажите, пожалуйста, сколько месяцев у осени?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(Ответ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3)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Назовите все месяцы осени.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Ответ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сентябрь, октябрь, ноябрь.)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осени три периода, назови какие?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(Ответ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ранняя, золотая, поздняя)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Назовите признаки осени.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Ответ детей: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листья желтеют, птицы улетают…..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Ребята, почему некоторые птицы улетают?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(Ответ детей……)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7647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ребята. А теперь ответьте на вопросы.</a:t>
            </a:r>
          </a:p>
        </p:txBody>
      </p:sp>
      <p:pic>
        <p:nvPicPr>
          <p:cNvPr id="15363" name="Picture 3" descr="C:\Users\User\Desktop\s12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2016224" cy="2304257"/>
          </a:xfrm>
          <a:prstGeom prst="rect">
            <a:avLst/>
          </a:prstGeom>
          <a:noFill/>
        </p:spPr>
      </p:pic>
      <p:pic>
        <p:nvPicPr>
          <p:cNvPr id="15364" name="Picture 4" descr="C:\Users\User\Desktop\s120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1788876" cy="2599461"/>
          </a:xfrm>
          <a:prstGeom prst="rect">
            <a:avLst/>
          </a:prstGeom>
          <a:noFill/>
        </p:spPr>
      </p:pic>
      <p:pic>
        <p:nvPicPr>
          <p:cNvPr id="15365" name="Picture 5" descr="C:\Users\User\Desktop\s1200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37112"/>
            <a:ext cx="1848346" cy="2271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Игра «Наоборот»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Назовите приметы или действия противоположные по значению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5" y="1340768"/>
            <a:ext cx="37444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Небо хмурое- небо ясное;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 Осенью ночь длиннее – 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день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короче)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Ветер холодный-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теплый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Воздух прозрачный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(туманный);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День дождливый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(погожий);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Ранняя осень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(поздняя осень);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Погода пасмурная-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(солнечная);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Весной птицы прилетают, а осенью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(улетают)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Холодная погода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–(жаркая погода)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 Весной в огороде сажают, а осенью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(убирают)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 Весной цветы распускаются, а осенью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(вянут)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 Весной природа расцветает, а осенью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(увядает)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 Весной дожди теплые, а осенью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(холодные)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390" name="Picture 6" descr="https://ds04.infourok.ru/uploads/ex/0eba/00023199-6b3b392e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464496" cy="430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Пальчиковая игра «Листопад»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9" y="1052736"/>
            <a:ext cx="3672407" cy="59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Листопад, листопад!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(Руки поднять вверх.)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Листья по ветру летят:   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Покачивая кистями из стороны в сторону,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медленно опускать руки (листья опадают).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клёна – кленовый, (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Пальцы выпрямить и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максимально развести в стороны.)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дуба – дубовый, (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Пальцы выпрямить и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плотно прижать друг к другу.)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осины – осиновый, 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Указательный и большой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соединить в виде колечка.)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рябины - рябиновый.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Пальцы выпрямить и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слегка развести в стороны).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Полны листьев лес и сад  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Хлопки в ладоши.)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То-то радость для ребят!             </a:t>
            </a:r>
          </a:p>
          <a:p>
            <a:endParaRPr lang="ru-RU" sz="1600" dirty="0"/>
          </a:p>
        </p:txBody>
      </p:sp>
      <p:pic>
        <p:nvPicPr>
          <p:cNvPr id="17412" name="Picture 4" descr="https://yt3.ggpht.com/a/AGF-l78UeHgqvgdbSqO1sdCZ9MEPjN8Zep90Uiy37w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476672"/>
            <a:ext cx="237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«Назови листья»</a:t>
            </a:r>
          </a:p>
        </p:txBody>
      </p:sp>
      <p:pic>
        <p:nvPicPr>
          <p:cNvPr id="2050" name="Picture 2" descr="https://ds04.infourok.ru/uploads/ex/024e/001007dd-f035f115/14/hello_html_m49d4be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1944216" cy="2198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2996952"/>
            <a:ext cx="120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клена — ...,</a:t>
            </a:r>
          </a:p>
        </p:txBody>
      </p:sp>
      <p:pic>
        <p:nvPicPr>
          <p:cNvPr id="2052" name="Picture 4" descr="https://printonic.ru/uploads/images/2016/04/04/img_5702b2ac2b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836712"/>
            <a:ext cx="2592288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2924944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березы — ..., </a:t>
            </a:r>
          </a:p>
        </p:txBody>
      </p:sp>
      <p:pic>
        <p:nvPicPr>
          <p:cNvPr id="2054" name="Picture 6" descr="https://fsd.multiurok.ru/html/2016/12/25/s_585f895fbc89d/s514215_0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64704"/>
            <a:ext cx="2448272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76256" y="2924944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ивы — ..., </a:t>
            </a:r>
          </a:p>
        </p:txBody>
      </p:sp>
      <p:pic>
        <p:nvPicPr>
          <p:cNvPr id="2056" name="Picture 8" descr="https://im0-tub-ru.yandex.net/i?id=23be95b728f67650db86af664cc8f5cf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429000"/>
            <a:ext cx="1944216" cy="2232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92280" y="5805264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липы - …,</a:t>
            </a:r>
          </a:p>
        </p:txBody>
      </p:sp>
      <p:pic>
        <p:nvPicPr>
          <p:cNvPr id="2058" name="Picture 10" descr="http://ds264.omsk.obr55.ru/files/2020/04/3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429000"/>
            <a:ext cx="2736303" cy="2304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39952" y="580526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рябины - …,</a:t>
            </a:r>
          </a:p>
        </p:txBody>
      </p:sp>
      <p:pic>
        <p:nvPicPr>
          <p:cNvPr id="2060" name="Picture 12" descr="https://printonic.ru/uploads/images/2016/04/04/img_5702b56de610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429000"/>
            <a:ext cx="2545567" cy="22512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03648" y="5733256"/>
            <a:ext cx="10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дуба - …,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Составьте рассказ по описательной картинке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77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ds04.infourok.ru/uploads/ex/136f/0000136e-2c21919d/1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6"/>
            <a:ext cx="920750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437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20</cp:revision>
  <dcterms:created xsi:type="dcterms:W3CDTF">2020-10-24T13:30:49Z</dcterms:created>
  <dcterms:modified xsi:type="dcterms:W3CDTF">2020-10-26T10:40:51Z</dcterms:modified>
</cp:coreProperties>
</file>