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B38B5-CD64-4413-A0A1-EC11FDE11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451615-209A-449A-84E9-168D9D8C9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3A297-2DD3-488F-AB10-019E56FA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12852-0A15-4CE4-9246-2E6162EE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B3651D-8B75-458B-98D4-C57591907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2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28662-7D43-43BB-B9D1-23EA835E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AD3BF0-6DB3-4BAD-96B8-76608965E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56D5EC-3F88-4FCA-81A7-2A5CA7AE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A215B-DDAA-4FB9-BF37-8AD46151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B6F22-FFDD-4F68-8BE1-7479DD85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4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1089B5-CFBE-4403-8839-6B5F3ABBF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23C243-AF36-41EC-B9FD-A6CCB0D33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976501-35AE-4118-858D-EB80CC63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822CE5-3282-494B-BA9D-C6F6E7694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C5043-EB1E-458E-82FC-A2A09214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66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1E5D1-7FC0-4478-8E85-B257AAE1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674D0A-3FC4-4394-8D73-9752D329B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279312-5656-44CB-8F90-59272F5A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8D4611-148E-457D-8787-EB1478665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E906F6-9D1F-4E7A-95C1-F568C0831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74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D3739-875E-40C5-95EB-A48F4A99B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3933CC-DBC3-4BD8-A20F-B026E02B6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994BFC-7FE1-4353-B0D8-DC4A3DB8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A432C6-E3F3-4DA7-9E53-3C5FC9FD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1F545-1335-48E5-AC79-AB6A511D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4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C1493-7993-4A3E-AEF3-9633864F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7D1251-EE67-4112-AC7D-FF05068F22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924283-6187-4B2B-8B1A-0FF092CCA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62D03F-98C2-4389-8207-3685C49D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323D14-A56D-4114-8885-7BEA93D1A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D76194-8A19-47B2-A303-CCF2DEE1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7FCCE-9256-4093-A5A8-43743A34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AFDC0B-ADAB-4F9F-B868-DED3AA6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C8E36E-276F-4B35-8714-7039244E4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0B8F04-5A9F-46B8-9418-120AE2D31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AB68FA-2D44-449B-8F88-C2EB9FBB1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7028B0-AFD7-4E02-9034-902A8AD1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775071-0E17-4B68-AA6A-9FDB7E63F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2EC3C5B-3B17-46F2-8F81-F21DD2D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09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A5AD9-0B5E-4C3A-8D1F-3FA68703A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609F8C-60A6-4229-98AB-31F848AD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C04AFB-D95B-4EC8-AC3A-BC9BE140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44ABAE-97D0-4595-83AC-D8815B99D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9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ABD071-0652-48A0-BB01-8B547AD2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0D3295-ADA4-4482-BD0B-1E2BAE62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4F01F1-05A2-4C6D-B700-DA313538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43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318F4-276A-4150-B3A0-19DB746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F6043-D547-47B1-97AE-65012819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F10A27-1F99-4834-9AE0-221BB5D09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4D0FAD-71AB-4A35-9DF2-49388071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FB1B4-9861-4362-9A23-D0B28B36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ACCB2C-A8EB-465C-9917-F1BEA9E0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9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012B2-71A5-4F43-B616-73D81A90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BD5367-25D6-400F-BE22-6FE7DD9A0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CC25AA-AE20-445E-AF61-A32702F2A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8FB337-31A5-4781-A2EA-B660BC9A3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DF82E2-1B3D-4A2F-B482-DB0EA04F6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626464-10C7-4352-851D-0F6EB0E6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19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E55A7-68B0-4374-A8C6-98847E541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0EED9B-D8B6-4B7F-A8A3-610B08D2D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52D80F-FAB2-4D1C-991A-DC14BA7F6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A23C2-5282-4130-9873-A96AD6BD92C1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33E76-9EA3-493E-8E91-FFA5D3916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AFA67-35F4-4BAF-886E-2581020CB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F534-4CF7-44E3-ACA3-35E56FD3E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27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7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1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jpeg"/><Relationship Id="rId5" Type="http://schemas.openxmlformats.org/officeDocument/2006/relationships/image" Target="../media/image17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6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1.jpeg"/><Relationship Id="rId10" Type="http://schemas.openxmlformats.org/officeDocument/2006/relationships/image" Target="../media/image36.jpeg"/><Relationship Id="rId4" Type="http://schemas.openxmlformats.org/officeDocument/2006/relationships/image" Target="../media/image4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49F01-9749-4AAC-BF1B-C541A3657A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A485E8-330D-496F-A23C-1298231E6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F547053-01BF-4D46-91D8-6BC8DF52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79A5F4-4953-430C-94ED-F1D2645E044B}"/>
              </a:ext>
            </a:extLst>
          </p:cNvPr>
          <p:cNvSpPr/>
          <p:nvPr/>
        </p:nvSpPr>
        <p:spPr>
          <a:xfrm>
            <a:off x="2025747" y="238016"/>
            <a:ext cx="938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детский сад «Олененок»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D03FF45-C27C-4BEA-8D21-F0CC2DA30400}"/>
              </a:ext>
            </a:extLst>
          </p:cNvPr>
          <p:cNvSpPr/>
          <p:nvPr/>
        </p:nvSpPr>
        <p:spPr>
          <a:xfrm>
            <a:off x="1547445" y="1600200"/>
            <a:ext cx="986145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речи </a:t>
            </a:r>
          </a:p>
          <a:p>
            <a:pPr algn="ctr">
              <a:spcAft>
                <a:spcPts val="0"/>
              </a:spcAft>
            </a:pP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средней группе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4800" b="1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«Прощание с осенью»</a:t>
            </a:r>
          </a:p>
          <a:p>
            <a:pPr>
              <a:spcAft>
                <a:spcPts val="0"/>
              </a:spcAft>
            </a:pPr>
            <a:r>
              <a:rPr lang="ru-RU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</a:p>
          <a:p>
            <a:pPr algn="ctr">
              <a:spcAft>
                <a:spcPts val="0"/>
              </a:spcAft>
            </a:pPr>
            <a:endParaRPr lang="ru-RU" sz="36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6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Составила: </a:t>
            </a:r>
          </a:p>
          <a:p>
            <a:pPr algn="r"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Васильева Анна Александровна</a:t>
            </a:r>
          </a:p>
          <a:p>
            <a:pPr algn="ctr">
              <a:spcAft>
                <a:spcPts val="0"/>
              </a:spcAft>
            </a:pPr>
            <a:endParaRPr lang="ru-RU" sz="36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3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61CEC-6EE5-4B83-B4A8-7F2D58EDD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D0A27B-0EFF-4677-B12B-30126500E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81E86F1-ACCD-4912-A16B-ACD7E537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18C880-653E-447F-85FC-B3DC844148F9}"/>
              </a:ext>
            </a:extLst>
          </p:cNvPr>
          <p:cNvSpPr/>
          <p:nvPr/>
        </p:nvSpPr>
        <p:spPr>
          <a:xfrm>
            <a:off x="2544419" y="0"/>
            <a:ext cx="964758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 теперь пришла пора нам размяться с осенними листочками.</a:t>
            </a: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осень приходит к нам в гости один раз в году. Вот и подошла пора прощаться с ней. Давайте сделаем ей в подарок красивое платье. На мольберте висит лист бумаги с нарисованным платьем, с узорами из листьев. А на ваших столах стоят подносы с салфетками разных цветов и клей. Надо хорошо смять салфетки в комочки и приклеить их на платье, чтобы узор стал ярким и красочным. Приступайте к работе.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12E1D71-109D-4F9B-AD70-99F6628BD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r="21397" b="6158"/>
          <a:stretch/>
        </p:blipFill>
        <p:spPr bwMode="auto">
          <a:xfrm>
            <a:off x="92766" y="2449730"/>
            <a:ext cx="2451654" cy="43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0D43F6D-3305-4EBF-B72E-601D92A52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6" t="50000" r="15580"/>
          <a:stretch/>
        </p:blipFill>
        <p:spPr bwMode="auto">
          <a:xfrm>
            <a:off x="7823752" y="3249983"/>
            <a:ext cx="4141949" cy="277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7090464A-7EE0-4F1B-BC7C-4D10AD6F3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t="8786" r="13348" b="12981"/>
          <a:stretch/>
        </p:blipFill>
        <p:spPr bwMode="auto">
          <a:xfrm>
            <a:off x="3710608" y="2954655"/>
            <a:ext cx="3074504" cy="38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76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F1278-267D-41AA-947B-7B2BE0021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D0A742-1FAE-4638-87AC-EF454B40B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66C7C36-94B5-4B86-BA45-E12F3E695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5C323E-0882-494E-B458-B4247AB6B8C8}"/>
              </a:ext>
            </a:extLst>
          </p:cNvPr>
          <p:cNvSpPr/>
          <p:nvPr/>
        </p:nvSpPr>
        <p:spPr>
          <a:xfrm>
            <a:off x="2173357" y="335408"/>
            <a:ext cx="91804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Смотрите, а осень прислала нам еще одну корзинку. А в ней лежит угощение. Ребята, давайте поблагодарим осень и простимся с ней до следующего года.</a:t>
            </a:r>
            <a:endParaRPr lang="ru-RU" sz="2800" b="1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B239480-E2B4-4E48-BB86-04BCA1F30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058" y="1825625"/>
            <a:ext cx="3915741" cy="4883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107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977F-9AC0-48C5-B5DF-0A078890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E9876E-3946-4AB2-803C-81011C54C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898B8C5-661A-40EA-8A8B-8D31000DB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7A6965-2940-4039-B5FA-EFE010D39B9E}"/>
              </a:ext>
            </a:extLst>
          </p:cNvPr>
          <p:cNvSpPr/>
          <p:nvPr/>
        </p:nvSpPr>
        <p:spPr>
          <a:xfrm>
            <a:off x="2461263" y="365125"/>
            <a:ext cx="9636369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Здравствуйте ребята, когда небо хмурится и идет дождик всем нам становится грустно. Что нужно сделать, чтобы нам стало весело?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Нам нужно улыбнуться. Давайте станем в круг и возьмемся за руки.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3858C789-A563-4D6E-8982-C80489EC6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30" y="1969969"/>
            <a:ext cx="6196818" cy="4415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717CF4-28B9-4B2E-87F1-B31BC51EEE4E}"/>
              </a:ext>
            </a:extLst>
          </p:cNvPr>
          <p:cNvSpPr/>
          <p:nvPr/>
        </p:nvSpPr>
        <p:spPr>
          <a:xfrm>
            <a:off x="7685648" y="2427757"/>
            <a:ext cx="41001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«Все ребята встали в круг,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 мой друг и я твой друг.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Крепко за руки возьмемся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друг другу улыбнемся».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52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8E51A-8387-47E6-8B42-11A6005B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0D7956-A0EE-41E5-BD62-C4DD935D7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90096AB-156B-4BFB-AF8F-875F812D0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EECFB6F-85CA-42B6-84A9-A660A8B15F1A}"/>
              </a:ext>
            </a:extLst>
          </p:cNvPr>
          <p:cNvSpPr/>
          <p:nvPr/>
        </p:nvSpPr>
        <p:spPr>
          <a:xfrm>
            <a:off x="3990536" y="17509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«Прошла по лугам, по лесам, по полям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Припасы она заготовила нам,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Упрятала их в погреба, в закрома,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Сказала: «За мною нагрянет зима».</a:t>
            </a:r>
          </a:p>
          <a:p>
            <a:pPr algn="ctr">
              <a:spcAft>
                <a:spcPts val="0"/>
              </a:spcAft>
            </a:pPr>
            <a:r>
              <a:rPr lang="ru-RU" sz="2400" dirty="0"/>
              <a:t>О каком времени года загадка?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F9ED57A-2F29-46D2-88D7-78186286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83" y="2114084"/>
            <a:ext cx="9875520" cy="466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34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E727-7C3F-4201-889D-E0794BAE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расивая мелодия — Так падает осенний лист...">
            <a:hlinkClick r:id="" action="ppaction://media"/>
            <a:extLst>
              <a:ext uri="{FF2B5EF4-FFF2-40B4-BE49-F238E27FC236}">
                <a16:creationId xmlns:a16="http://schemas.microsoft.com/office/drawing/2014/main" id="{F3C0500E-5DF9-474B-93EA-7638189D356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45B7453-0720-435A-8683-1251659C4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D562F5A-1C05-4E99-A8B2-664F6DA95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4"/>
          <a:stretch/>
        </p:blipFill>
        <p:spPr bwMode="auto">
          <a:xfrm>
            <a:off x="114300" y="3625871"/>
            <a:ext cx="2859111" cy="317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7D4714-1C42-4A5F-8E88-FD7F125AA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/>
          <a:stretch/>
        </p:blipFill>
        <p:spPr bwMode="auto">
          <a:xfrm>
            <a:off x="4359657" y="2451651"/>
            <a:ext cx="3351143" cy="391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Красивая мелодия — Так падает осенний лист...">
            <a:hlinkClick r:id="" action="ppaction://media"/>
            <a:extLst>
              <a:ext uri="{FF2B5EF4-FFF2-40B4-BE49-F238E27FC236}">
                <a16:creationId xmlns:a16="http://schemas.microsoft.com/office/drawing/2014/main" id="{9BBF1AF2-67D9-4317-A4A8-820475F7E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60325"/>
            <a:ext cx="609600" cy="60960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B0FF81-34FB-4A40-BED8-D9F59B5F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70" y="408679"/>
            <a:ext cx="3003413" cy="31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A7A2973-7E43-4CDC-AB95-0DA8F9B48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/>
          <a:stretch/>
        </p:blipFill>
        <p:spPr bwMode="auto">
          <a:xfrm>
            <a:off x="7710800" y="1284766"/>
            <a:ext cx="4359657" cy="30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3020" y="159830"/>
            <a:ext cx="7476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Посмотрите на эти красивые осенние картины</a:t>
            </a:r>
          </a:p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а по каким приметам можно узнать осень?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65116" y="6269437"/>
            <a:ext cx="6871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Молодцы ребята. А сейчас мы с вами поиграем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0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65866-6B68-4DD3-A37D-3416253B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9F4A1-115F-4139-AF22-00B7566E5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0047536-17AE-4139-92D6-6452EFF91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50002" y="6260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Игра «Найди осенние картинки».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www.ejin.ru/wp-content/uploads/2019/01/k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04" y="3970955"/>
            <a:ext cx="4171637" cy="2766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8E86E8-3725-4B67-B896-9FE3158B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89" y="586865"/>
            <a:ext cx="3945098" cy="28778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417F1E3-E5A5-4936-9116-C6D58F3C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2" y="586865"/>
            <a:ext cx="4141668" cy="3005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A733A52-F566-40D4-89BC-64CF483A5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/>
          <a:stretch/>
        </p:blipFill>
        <p:spPr bwMode="auto">
          <a:xfrm>
            <a:off x="4985152" y="524265"/>
            <a:ext cx="2425700" cy="3287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64EBB54-C06C-49E4-80CF-378E9DFB2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"/>
          <a:stretch/>
        </p:blipFill>
        <p:spPr bwMode="auto">
          <a:xfrm>
            <a:off x="9041441" y="3688085"/>
            <a:ext cx="3053621" cy="304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7AF737F-EC63-4B2F-BE72-F3BCD92A7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7" y="3904758"/>
            <a:ext cx="3883072" cy="2832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6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6C530-17FB-4C7C-ACE9-B82FA45A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074A6-DE10-41F4-A764-DF232C87C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D379CC4-DCFA-4561-881E-B7654BDE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BD419A-4310-42DF-AEFC-52EF3FFF939C}"/>
              </a:ext>
            </a:extLst>
          </p:cNvPr>
          <p:cNvSpPr/>
          <p:nvPr/>
        </p:nvSpPr>
        <p:spPr>
          <a:xfrm>
            <a:off x="1720164" y="0"/>
            <a:ext cx="9633636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 посмотрите, что еще приготовила нам осень.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Расформировать Овощи и фрукты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осень сложила вместе и овощи, и фрукты, и ягоды. Вы поможете разложить их по разным корзинкам?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 меня три обруча: красный, желтый и зеленый. В красный обруч нужно положить фрукты. В зеленый обруч положить овощи, а в желтый обруч - ягоды.</a:t>
            </a:r>
          </a:p>
          <a:p>
            <a:pPr>
              <a:spcAft>
                <a:spcPts val="0"/>
              </a:spcAft>
            </a:pP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19514A-11B8-4C27-9191-4C202BAA9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26" y="2091306"/>
            <a:ext cx="813352" cy="112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BCAB96D-987D-4CAE-AE6F-68B419605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0" t="11239" r="20260" b="16316"/>
          <a:stretch/>
        </p:blipFill>
        <p:spPr bwMode="auto">
          <a:xfrm>
            <a:off x="9412055" y="3976664"/>
            <a:ext cx="1086679" cy="104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4406956-48EE-4A9A-896E-3AA80EF19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r="8068" b="6860"/>
          <a:stretch/>
        </p:blipFill>
        <p:spPr bwMode="auto">
          <a:xfrm>
            <a:off x="5835795" y="2042557"/>
            <a:ext cx="1108713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1F636E3-C77B-4FD2-89CD-15FDBFD5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7" y="2421881"/>
            <a:ext cx="1003761" cy="10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DCF42B9-147E-46B3-A705-0AEC9C20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r="22314"/>
          <a:stretch/>
        </p:blipFill>
        <p:spPr bwMode="auto">
          <a:xfrm>
            <a:off x="10782105" y="2015772"/>
            <a:ext cx="929583" cy="10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D6C02B6-7CF4-4CAE-AF91-143844881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4733"/>
          <a:stretch/>
        </p:blipFill>
        <p:spPr bwMode="auto">
          <a:xfrm>
            <a:off x="9874600" y="1965376"/>
            <a:ext cx="854385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386056AB-6992-44B2-9BE8-0054B9414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020" y="3823980"/>
            <a:ext cx="959347" cy="9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BD6CA37-4333-4F41-87B9-BB652133F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48" y="2065752"/>
            <a:ext cx="108315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0">
            <a:extLst>
              <a:ext uri="{FF2B5EF4-FFF2-40B4-BE49-F238E27FC236}">
                <a16:creationId xmlns:a16="http://schemas.microsoft.com/office/drawing/2014/main" id="{19D7032B-82D5-4C91-8ED8-D836185279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BE5CE331-D6B7-43E6-8B56-34354EAEC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5837" r="6666" b="5597"/>
          <a:stretch/>
        </p:blipFill>
        <p:spPr bwMode="auto">
          <a:xfrm>
            <a:off x="2967758" y="2015772"/>
            <a:ext cx="1682179" cy="11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8922271B-E778-44B1-8F61-81DD0E126E30}"/>
              </a:ext>
            </a:extLst>
          </p:cNvPr>
          <p:cNvSpPr/>
          <p:nvPr/>
        </p:nvSpPr>
        <p:spPr>
          <a:xfrm>
            <a:off x="1586890" y="5022278"/>
            <a:ext cx="2079425" cy="1775791"/>
          </a:xfrm>
          <a:prstGeom prst="donut">
            <a:avLst>
              <a:gd name="adj" fmla="val 68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31A3B9EA-4526-430F-83B9-371BDA4F98C4}"/>
              </a:ext>
            </a:extLst>
          </p:cNvPr>
          <p:cNvSpPr/>
          <p:nvPr/>
        </p:nvSpPr>
        <p:spPr>
          <a:xfrm>
            <a:off x="4509265" y="5025908"/>
            <a:ext cx="2079425" cy="1775791"/>
          </a:xfrm>
          <a:prstGeom prst="donut">
            <a:avLst>
              <a:gd name="adj" fmla="val 682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330950EB-EA52-426E-B26B-83F4D72BC318}"/>
              </a:ext>
            </a:extLst>
          </p:cNvPr>
          <p:cNvSpPr/>
          <p:nvPr/>
        </p:nvSpPr>
        <p:spPr>
          <a:xfrm>
            <a:off x="7332630" y="5059837"/>
            <a:ext cx="2079425" cy="1775791"/>
          </a:xfrm>
          <a:prstGeom prst="donut">
            <a:avLst>
              <a:gd name="adj" fmla="val 682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72" name="Picture 24">
            <a:extLst>
              <a:ext uri="{FF2B5EF4-FFF2-40B4-BE49-F238E27FC236}">
                <a16:creationId xmlns:a16="http://schemas.microsoft.com/office/drawing/2014/main" id="{85683B8A-BA32-46F9-AD75-6BBC88EDA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7343" r="12630" b="5324"/>
          <a:stretch/>
        </p:blipFill>
        <p:spPr bwMode="auto">
          <a:xfrm>
            <a:off x="3163555" y="3259774"/>
            <a:ext cx="1941845" cy="17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09B8D880-D5C5-4F33-BEBA-8AEF1A6F3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20676" r="6575" b="46534"/>
          <a:stretch/>
        </p:blipFill>
        <p:spPr bwMode="auto">
          <a:xfrm rot="4815086">
            <a:off x="1425984" y="2999464"/>
            <a:ext cx="1880613" cy="70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53A86B40-944D-4F8C-BAEF-6362BCF5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t="12445" r="20287" b="24106"/>
          <a:stretch/>
        </p:blipFill>
        <p:spPr bwMode="auto">
          <a:xfrm>
            <a:off x="7988409" y="3663156"/>
            <a:ext cx="952503" cy="8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24DE0F85-4C69-421F-9D6F-1DD22F7B5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3865" r="12454"/>
          <a:stretch/>
        </p:blipFill>
        <p:spPr bwMode="auto">
          <a:xfrm>
            <a:off x="11131062" y="4001294"/>
            <a:ext cx="909870" cy="11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A5B8DDCD-0FF9-47AF-A400-1213DF62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" y="4168070"/>
            <a:ext cx="1571841" cy="13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DE90ECD2-39EB-4EE5-8B9C-E4FCBEA6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55" y="3560567"/>
            <a:ext cx="1151841" cy="130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>
            <a:extLst>
              <a:ext uri="{FF2B5EF4-FFF2-40B4-BE49-F238E27FC236}">
                <a16:creationId xmlns:a16="http://schemas.microsoft.com/office/drawing/2014/main" id="{7C2F0D6A-0EF5-42B8-9997-619E73742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13333" r="9083" b="14590"/>
          <a:stretch/>
        </p:blipFill>
        <p:spPr bwMode="auto">
          <a:xfrm>
            <a:off x="9820289" y="5493300"/>
            <a:ext cx="1569641" cy="123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>
            <a:extLst>
              <a:ext uri="{FF2B5EF4-FFF2-40B4-BE49-F238E27FC236}">
                <a16:creationId xmlns:a16="http://schemas.microsoft.com/office/drawing/2014/main" id="{D3F892A0-A507-494B-BEC1-273C90128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8115" r="5064" b="8406"/>
          <a:stretch/>
        </p:blipFill>
        <p:spPr bwMode="auto">
          <a:xfrm>
            <a:off x="8369423" y="2267307"/>
            <a:ext cx="1532774" cy="10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05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13406-01FE-4038-95DF-EAAD5FCC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B57AC-AB98-4435-9BCE-AFFA9BB4F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2518DA3-2606-4E43-850B-CB34ED636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B6C57AD-7DE0-435A-BCB5-4A17C30A36D1}"/>
              </a:ext>
            </a:extLst>
          </p:cNvPr>
          <p:cNvSpPr/>
          <p:nvPr/>
        </p:nvSpPr>
        <p:spPr>
          <a:xfrm>
            <a:off x="1374915" y="1278671"/>
            <a:ext cx="107110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Физкультминутка осень</a:t>
            </a:r>
          </a:p>
          <a:p>
            <a:pPr algn="ctr">
              <a:spcAft>
                <a:spcPts val="0"/>
              </a:spcAf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утрам морозы.                  ( Дети медленно встают на носочки и  </a:t>
            </a:r>
          </a:p>
          <a:p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поднимают руки вверх,)   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рощах желтый листопад.   (Плавные движения над головой влево-вправо)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Листья около березы                              (Медленно приседают,)</a:t>
            </a:r>
          </a:p>
          <a:p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Золотым ковром лежат.                 (Делают плавные движения руками</a:t>
            </a:r>
          </a:p>
          <a:p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перед собой   влево-вправо)</a:t>
            </a:r>
          </a:p>
          <a:p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лужах лед прозрачно-синий.  (Встают, плавно разводят руки в стороны)</a:t>
            </a:r>
          </a:p>
          <a:p>
            <a:pPr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листочках белый иней.            (Поднимаются на носочки, руки вверх)</a:t>
            </a:r>
            <a:endParaRPr lang="ru-RU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4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6C530-17FB-4C7C-ACE9-B82FA45A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074A6-DE10-41F4-A764-DF232C87C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D379CC4-DCFA-4561-881E-B7654BDE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919514A-11B8-4C27-9191-4C202BAA9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66" y="3404463"/>
            <a:ext cx="813352" cy="112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BCAB96D-987D-4CAE-AE6F-68B419605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0" t="11239" r="20260" b="16316"/>
          <a:stretch/>
        </p:blipFill>
        <p:spPr bwMode="auto">
          <a:xfrm>
            <a:off x="915626" y="3442588"/>
            <a:ext cx="1086679" cy="104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4406956-48EE-4A9A-896E-3AA80EF19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" r="8068" b="6860"/>
          <a:stretch/>
        </p:blipFill>
        <p:spPr bwMode="auto">
          <a:xfrm>
            <a:off x="3173947" y="1957195"/>
            <a:ext cx="1108713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61F636E3-C77B-4FD2-89CD-15FDBFD5D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43" y="2016896"/>
            <a:ext cx="1003761" cy="10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DCF42B9-147E-46B3-A705-0AEC9C20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r="22314"/>
          <a:stretch/>
        </p:blipFill>
        <p:spPr bwMode="auto">
          <a:xfrm>
            <a:off x="8617580" y="3479136"/>
            <a:ext cx="929583" cy="10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D6C02B6-7CF4-4CAE-AF91-143844881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r="14733"/>
          <a:stretch/>
        </p:blipFill>
        <p:spPr bwMode="auto">
          <a:xfrm>
            <a:off x="6240611" y="4249422"/>
            <a:ext cx="854385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0">
            <a:extLst>
              <a:ext uri="{FF2B5EF4-FFF2-40B4-BE49-F238E27FC236}">
                <a16:creationId xmlns:a16="http://schemas.microsoft.com/office/drawing/2014/main" id="{19D7032B-82D5-4C91-8ED8-D836185279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BE5CE331-D6B7-43E6-8B56-34354EAEC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5837" r="6666" b="5597"/>
          <a:stretch/>
        </p:blipFill>
        <p:spPr bwMode="auto">
          <a:xfrm>
            <a:off x="5616736" y="3036832"/>
            <a:ext cx="1682179" cy="111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руг: прозрачная заливка 7">
            <a:extLst>
              <a:ext uri="{FF2B5EF4-FFF2-40B4-BE49-F238E27FC236}">
                <a16:creationId xmlns:a16="http://schemas.microsoft.com/office/drawing/2014/main" id="{8922271B-E778-44B1-8F61-81DD0E126E30}"/>
              </a:ext>
            </a:extLst>
          </p:cNvPr>
          <p:cNvSpPr/>
          <p:nvPr/>
        </p:nvSpPr>
        <p:spPr>
          <a:xfrm>
            <a:off x="1586890" y="5022278"/>
            <a:ext cx="2079425" cy="1775791"/>
          </a:xfrm>
          <a:prstGeom prst="donut">
            <a:avLst>
              <a:gd name="adj" fmla="val 68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31A3B9EA-4526-430F-83B9-371BDA4F98C4}"/>
              </a:ext>
            </a:extLst>
          </p:cNvPr>
          <p:cNvSpPr/>
          <p:nvPr/>
        </p:nvSpPr>
        <p:spPr>
          <a:xfrm>
            <a:off x="4509265" y="5025908"/>
            <a:ext cx="2079425" cy="1775791"/>
          </a:xfrm>
          <a:prstGeom prst="donut">
            <a:avLst>
              <a:gd name="adj" fmla="val 682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330950EB-EA52-426E-B26B-83F4D72BC318}"/>
              </a:ext>
            </a:extLst>
          </p:cNvPr>
          <p:cNvSpPr/>
          <p:nvPr/>
        </p:nvSpPr>
        <p:spPr>
          <a:xfrm>
            <a:off x="7332630" y="5059837"/>
            <a:ext cx="2079425" cy="1775791"/>
          </a:xfrm>
          <a:prstGeom prst="donut">
            <a:avLst>
              <a:gd name="adj" fmla="val 682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72" name="Picture 24">
            <a:extLst>
              <a:ext uri="{FF2B5EF4-FFF2-40B4-BE49-F238E27FC236}">
                <a16:creationId xmlns:a16="http://schemas.microsoft.com/office/drawing/2014/main" id="{85683B8A-BA32-46F9-AD75-6BBC88EDA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7343" r="12630" b="5324"/>
          <a:stretch/>
        </p:blipFill>
        <p:spPr bwMode="auto">
          <a:xfrm>
            <a:off x="4295254" y="3343278"/>
            <a:ext cx="1301503" cy="119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09B8D880-D5C5-4F33-BEBA-8AEF1A6F3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t="20676" r="6575" b="46534"/>
          <a:stretch/>
        </p:blipFill>
        <p:spPr bwMode="auto">
          <a:xfrm rot="4019605">
            <a:off x="6402512" y="2014489"/>
            <a:ext cx="1880613" cy="70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53A86B40-944D-4F8C-BAEF-6362BCF5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t="12445" r="20287" b="24106"/>
          <a:stretch/>
        </p:blipFill>
        <p:spPr bwMode="auto">
          <a:xfrm>
            <a:off x="5685876" y="2081617"/>
            <a:ext cx="952503" cy="8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>
            <a:extLst>
              <a:ext uri="{FF2B5EF4-FFF2-40B4-BE49-F238E27FC236}">
                <a16:creationId xmlns:a16="http://schemas.microsoft.com/office/drawing/2014/main" id="{24DE0F85-4C69-421F-9D6F-1DD22F7B5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3865" r="12454"/>
          <a:stretch/>
        </p:blipFill>
        <p:spPr bwMode="auto">
          <a:xfrm>
            <a:off x="4480880" y="1880994"/>
            <a:ext cx="909870" cy="11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A5B8DDCD-0FF9-47AF-A400-1213DF62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86" y="3592679"/>
            <a:ext cx="1571841" cy="130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DE90ECD2-39EB-4EE5-8B9C-E4FCBEA6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52" y="1749844"/>
            <a:ext cx="1151841" cy="130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>
            <a:extLst>
              <a:ext uri="{FF2B5EF4-FFF2-40B4-BE49-F238E27FC236}">
                <a16:creationId xmlns:a16="http://schemas.microsoft.com/office/drawing/2014/main" id="{7C2F0D6A-0EF5-42B8-9997-619E73742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13333" r="9083" b="14590"/>
          <a:stretch/>
        </p:blipFill>
        <p:spPr bwMode="auto">
          <a:xfrm>
            <a:off x="10309416" y="2060503"/>
            <a:ext cx="1569641" cy="123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>
            <a:extLst>
              <a:ext uri="{FF2B5EF4-FFF2-40B4-BE49-F238E27FC236}">
                <a16:creationId xmlns:a16="http://schemas.microsoft.com/office/drawing/2014/main" id="{D3F892A0-A507-494B-BEC1-273C90128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8115" r="5064" b="8406"/>
          <a:stretch/>
        </p:blipFill>
        <p:spPr bwMode="auto">
          <a:xfrm>
            <a:off x="250369" y="2024762"/>
            <a:ext cx="1532774" cy="10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C91A0F2-2E45-435C-B647-DE031092BCA7}"/>
              </a:ext>
            </a:extLst>
          </p:cNvPr>
          <p:cNvSpPr/>
          <p:nvPr/>
        </p:nvSpPr>
        <p:spPr>
          <a:xfrm>
            <a:off x="1979543" y="-25454"/>
            <a:ext cx="9793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Проводится игра «Собери урожай»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Давайте посчитаем сколько овощей? Сколько фруктов? Сколько ягод? Чего больше?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8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09081-4E54-4FC0-94A1-98D3C7D9C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riroda-zvuk-vetra-2">
            <a:hlinkClick r:id="" action="ppaction://media"/>
            <a:extLst>
              <a:ext uri="{FF2B5EF4-FFF2-40B4-BE49-F238E27FC236}">
                <a16:creationId xmlns:a16="http://schemas.microsoft.com/office/drawing/2014/main" id="{548A840C-8423-4240-AD78-8ABFA9322E5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820847E-DBF8-4D7F-8CC8-2443FDD6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D64C7B-19E3-4B9C-AAFB-59B6EC8EF054}"/>
              </a:ext>
            </a:extLst>
          </p:cNvPr>
          <p:cNvSpPr/>
          <p:nvPr/>
        </p:nvSpPr>
        <p:spPr>
          <a:xfrm>
            <a:off x="2156792" y="19615"/>
            <a:ext cx="98463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Ребята, что за звуки вы слышите?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Смотрите, какой мяч прикатил к нам ветер, давайте поиграем с ним. 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Игра «Погода осенью»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«У меня мяч разноцветный, Мяч осенний и волшебный,</a:t>
            </a:r>
          </a:p>
          <a:p>
            <a:pPr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Будет в руки к вам скакать  И вопросы задавать». </a:t>
            </a:r>
          </a:p>
          <a:p>
            <a:pPr algn="ctr"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Идет дождь – дождливая погода ; ветер – ветреная ; мороз – морозная ; тепло – теплая ; сыро – сырая ; холодно – холодная ; пасмурно – пасмурная ; ясно – ясная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4128EC2-4ED6-4870-AC82-97C22798B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20319" b="14385"/>
          <a:stretch/>
        </p:blipFill>
        <p:spPr bwMode="auto">
          <a:xfrm>
            <a:off x="6465613" y="2315422"/>
            <a:ext cx="2034209" cy="224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3D3DAA0-0E94-4B72-B89F-D3D80B12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53" y="2302850"/>
            <a:ext cx="2822986" cy="21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25C87BA-9C35-4761-806E-78CCD63F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68" y="4731641"/>
            <a:ext cx="1868084" cy="19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DDFC10F0-FC91-4EC8-A9A2-BF0614125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51" y="2262545"/>
            <a:ext cx="2246769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E1BFB62-CBCD-4857-973F-3AEBDE0C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9" y="4688543"/>
            <a:ext cx="3703571" cy="208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7102B75-7EAE-461C-97E8-B84EE810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333" y="4774741"/>
            <a:ext cx="4070436" cy="19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C51770D8-6AE1-423C-BA03-0E88E30B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6710"/>
            <a:ext cx="1418471" cy="26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527</Words>
  <Application>Microsoft Office PowerPoint</Application>
  <PresentationFormat>Широкоэкранный</PresentationFormat>
  <Paragraphs>55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q</cp:lastModifiedBy>
  <cp:revision>27</cp:revision>
  <dcterms:created xsi:type="dcterms:W3CDTF">2020-11-23T16:11:29Z</dcterms:created>
  <dcterms:modified xsi:type="dcterms:W3CDTF">2020-11-25T10:33:28Z</dcterms:modified>
</cp:coreProperties>
</file>