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1FC7-8682-4C24-A6C6-9ED49E8B43C6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8BB4-A62F-4AB2-93E1-DB8527A4C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5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1FC7-8682-4C24-A6C6-9ED49E8B43C6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8BB4-A62F-4AB2-93E1-DB8527A4C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1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1FC7-8682-4C24-A6C6-9ED49E8B43C6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8BB4-A62F-4AB2-93E1-DB8527A4C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8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1FC7-8682-4C24-A6C6-9ED49E8B43C6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8BB4-A62F-4AB2-93E1-DB8527A4C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3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1FC7-8682-4C24-A6C6-9ED49E8B43C6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8BB4-A62F-4AB2-93E1-DB8527A4C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5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1FC7-8682-4C24-A6C6-9ED49E8B43C6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8BB4-A62F-4AB2-93E1-DB8527A4C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7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1FC7-8682-4C24-A6C6-9ED49E8B43C6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8BB4-A62F-4AB2-93E1-DB8527A4C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5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1FC7-8682-4C24-A6C6-9ED49E8B43C6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8BB4-A62F-4AB2-93E1-DB8527A4C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5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1FC7-8682-4C24-A6C6-9ED49E8B43C6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8BB4-A62F-4AB2-93E1-DB8527A4C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9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1FC7-8682-4C24-A6C6-9ED49E8B43C6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8BB4-A62F-4AB2-93E1-DB8527A4C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2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D1FC7-8682-4C24-A6C6-9ED49E8B43C6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8BB4-A62F-4AB2-93E1-DB8527A4C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77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D1FC7-8682-4C24-A6C6-9ED49E8B43C6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8BB4-A62F-4AB2-93E1-DB8527A4C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3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60143" y="2221649"/>
            <a:ext cx="9671713" cy="3635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речи и рисование в средней группе. 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«Зима»</a:t>
            </a:r>
            <a:endParaRPr lang="ru-RU" sz="3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3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36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Составила: Васильева Анна Александровна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Воспитатель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6472" y="726681"/>
            <a:ext cx="8361528" cy="768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детский сад «Олененок»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54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28799" y="396355"/>
            <a:ext cx="8884693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сегодня, на нашем занятии вам показалось сложным?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что помогло подняться вашему настроению?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Спасибо вам большое! Я тоже с удовольствием вспомнила, о том, какое это все-таки замечательное время года – ЗИМА, сколько много есть зимних забав. И мне очень нравятся ваши снеговики!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3.bp.blogspot.com/-1HymILSrrVo/Wp9WvjY4VrI/AAAAAAAAEXQ/ZQRSfSf7lbUu45kdXito5Z5Rh8Zccb9HwCLcBGAs/s1600/%25D0%25A1%25D0%25B5%25D0%25BC%25D1%258C%25D1%258F%2B%25D1%2581%25D0%25BD%25D0%25B5%25D0%25B3%25D0%25BE%25D0%25B2%25D0%25B8%25D0%25BA%25D0%25BE%25D0%25B2%2B%2B%25D0%2596%25D0%25B0%25D1%2583%25D1%2582%25D0%25B0%25D1%2588%25D0%25B2%25D0%25B8%25D0%25BB%25D0%25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08" y="3223506"/>
            <a:ext cx="6486614" cy="36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34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9869" y="415867"/>
            <a:ext cx="6701051" cy="301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Солнце землю греет слабо,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ночам трещит мороз,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дворе у снежной бабы.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Побелел морковный нос.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речке стала вдруг вода неподвижна и тверда,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Вьюга злится, снег кружится,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Заметает все кругом белоснежным серебром.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https://i.pinimg.com/736x/f8/0a/32/f80a32272d41f52de9d17d1dfdd1da88--christmas-scenes-christmas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49" y="3429000"/>
            <a:ext cx="721966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6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3624" y="481664"/>
            <a:ext cx="10044752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Да, верно, Зима! Наверное, в последние дни своего правления, зима хочет нам еще раз напомнить, что она вовсе не злая и холодная, а напротив – веселая и добродушная. А давайте мы с вами тоже отправим «письмо – подарок» для зимушки-зимы с ветром и вьюгой, чтоб зима не скучала в весенний, летний и осенний период, а вновь ждала с нами встречи и знала, что мы все ее очень будем ждать. Ведь зимой нас всегда ждет много интересного! Только что – же мы ей подарим?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https://static8.depositphotos.com/1000131/1004/v/950/depositphotos_10040092-stock-illustration-airmail-envelop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" t="1853" r="2336" b="50733"/>
          <a:stretch/>
        </p:blipFill>
        <p:spPr bwMode="auto">
          <a:xfrm>
            <a:off x="2906973" y="2770496"/>
            <a:ext cx="6065097" cy="30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96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5799" y="266842"/>
            <a:ext cx="380317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Был простой, обычный дом,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же изменилось в нём?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Появилось украшенье-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Людям всем на удивленье: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Хрупкая и странная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Бахрома стеклянная…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s://ds05.infourok.ru/uploads/ex/080b/000ffa12-033607bc/hello_html_m4a4997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1" y="2515279"/>
            <a:ext cx="3680941" cy="306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24531" y="255991"/>
            <a:ext cx="331185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Под ногами у меня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Деревянные друзья.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на них лечу стрелой,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не летом, а зимой.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4" descr="https://politikus.ru/uploads/posts/2017-12/1513502121_l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41" y="1825625"/>
            <a:ext cx="2616958" cy="197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30435" y="348539"/>
            <a:ext cx="324686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Он из снега одного,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морковки нос его.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Чуть тепло, заплачет вмиг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растает ...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8" name="Picture 6" descr="https://mpng.subpng.com/20191029/kjy/transparent-christmas-snowman-christmas-snowman-5db7f08b9ad708.6315538915723357556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695" y="1414576"/>
            <a:ext cx="1990298" cy="30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s://get.pxhere.com/photo/snow-winter-frost-weather-arctic-season-piste-freezing-arctic-ocean-geological-phenomenon-1601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572" y="4146027"/>
            <a:ext cx="4067960" cy="27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28813" y="4435374"/>
            <a:ext cx="3101622" cy="138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 неба он летит зимой,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ходи теперь босой,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Знает каждый человек,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всегда холодный ...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525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2387" y="379649"/>
            <a:ext cx="1048148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Молодцы ребята. Зима знает, что вы очень любите сюрпризы. И она приготовила вам сюрприз. Это волшебный «снежок», который поможет вам в следующей игре.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Давайте составим рассказ, по картинке и назовём её: «За что я люблю зиму».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4" descr="https://www.culture.ru/storage/images/de56cbbdd87cc4f6fb9edbef5f434705/8e681f580b503d64582f85234ec076fc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355" y="1574317"/>
            <a:ext cx="7880545" cy="53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EC6BDC6-8C8D-4912-A451-96456A12D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8" r="17062"/>
          <a:stretch/>
        </p:blipFill>
        <p:spPr bwMode="auto">
          <a:xfrm>
            <a:off x="682387" y="2242573"/>
            <a:ext cx="2875301" cy="30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4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5469" y="220399"/>
            <a:ext cx="923953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«Какой? Какая?»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t3.depositphotos.com/1001009/13923/v/950/depositphotos_139238030-stock-illustration-small-child-sleigh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36" y="1254200"/>
            <a:ext cx="2704523" cy="205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ota.ru/upload/wallpapers/source/2010/12/19/10/03/23447/mota_ru_0121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592" y="1584585"/>
            <a:ext cx="3526571" cy="232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disc2.u-maksa.ru/hayfxqog7apivsoqevhafwpzgrl0bz/cccp/4065-prihodi-na-katok/kadr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34" y="1215702"/>
            <a:ext cx="3109633" cy="23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thumbs.dreamstime.com/b/%D0%B7%D0%B8%D0%BC%D0%B0-%D1%81%D0%BE%D0%B1%D1%80%D0%B0%D0%BD%D0%B8%D1%8F-2-%D0%BE%D0%B4%D0%B5%D0%B6%D0%B4-112728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60" y="3886539"/>
            <a:ext cx="2956115" cy="26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3983" y="750185"/>
            <a:ext cx="407342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Горка –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(длинная, скользкая, ледяная);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5168" y="1190356"/>
            <a:ext cx="382893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 –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(белый, пушистый, мягкий);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75562" y="754851"/>
            <a:ext cx="413497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Лед –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(холодный, твердый, скользкий);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0589" y="4547315"/>
            <a:ext cx="214873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Одежда –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(теплая).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5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6980" y="114432"/>
            <a:ext cx="10194877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Конечно ребята! Самое главное зимой, для ребятишек, это быть тепло одетыми! Вставайте-ка из-за своих столов, я проверю, как вы умеете тепло одеваться на улицу! Но сначала подготовим пальчики к работе.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00514" y="1385345"/>
            <a:ext cx="7854505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 «Лыжники»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Указательный и средний пальцы вытянуть и опустить вниз, безымянный и мизинец прижать к ладони большим пальцем. Указательный и средний пальцы поставить на счетные палочки. Не отрывая средний и указательный пальцы от «лыж»- счетных палочек, ребенок «едет» скользящими движениями по столу.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Утром на лыжах кататься пошли,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до леса на лыжах дошли.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 к обеду – весь лес обошли.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Дружно на лыжах домой мы пришли.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logopedprm.ru/wp-content/uploads/2012/12/IMG_5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2" y="2055813"/>
            <a:ext cx="2762315" cy="338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46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8740" y="310343"/>
            <a:ext cx="11049569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«Забавные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снеговички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Попробуйте нарисовать снеговика. Только такого, чтобы отличался от других. Конечно, ваши снеговики будут и похожи друг на друга, ведь каждый снеговик состоит из … чего? Сколько нужно снежных шаров для снеговика? Какого размера эти шары и как расположены? Что может служить снеговику головным убором? Какие предметы одежды можно нарисовать снеговику? А что дать ему в руки? Какое выражение лица может быть у снеговика? Не только художники с помощью красок и карандашей могут изображать зиму.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s://evrikak.pl/wp-content/uploads/sites/2/2016/02/collage_kak-narisovat-snegovi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05"/>
          <a:stretch/>
        </p:blipFill>
        <p:spPr bwMode="auto">
          <a:xfrm>
            <a:off x="1411715" y="4787870"/>
            <a:ext cx="8537661" cy="19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vrikak.pl/wp-content/uploads/sites/2/2016/02/collage_kak-narisovat-snegovi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5" r="6392" b="66446"/>
          <a:stretch/>
        </p:blipFill>
        <p:spPr bwMode="auto">
          <a:xfrm>
            <a:off x="0" y="2700779"/>
            <a:ext cx="4628271" cy="198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evrikak.pl/wp-content/uploads/sites/2/2016/02/collage_kak-narisovat-snegovi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 t="33554" r="7639" b="33141"/>
          <a:stretch/>
        </p:blipFill>
        <p:spPr bwMode="auto">
          <a:xfrm>
            <a:off x="4767708" y="2735270"/>
            <a:ext cx="7424292" cy="19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53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ds04.infourok.ru/uploads/ex/084e/0001a275-ac952139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m0-tub-ru.yandex.net/i?id=e94b521e308ed45d72ab97a692e9fb0d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61" y="908332"/>
            <a:ext cx="3024554" cy="413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.favpng.com/23/20/23/snowman-drawing-clip-art-png-favpng-WXLN5YSaE8jjPjyQTdyALA1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51299" y="908332"/>
            <a:ext cx="2586259" cy="41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nukadeti.ru/content/images/essence/color/1707/27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48" y="1506538"/>
            <a:ext cx="3655910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58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618</Words>
  <Application>Microsoft Office PowerPoint</Application>
  <PresentationFormat>Широкоэкранный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q</cp:lastModifiedBy>
  <cp:revision>13</cp:revision>
  <dcterms:created xsi:type="dcterms:W3CDTF">2020-11-30T06:22:46Z</dcterms:created>
  <dcterms:modified xsi:type="dcterms:W3CDTF">2020-12-03T05:56:34Z</dcterms:modified>
</cp:coreProperties>
</file>