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01793" y="554531"/>
            <a:ext cx="59481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Занятие по развитию речи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«Сочинение сказки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ежик выручил зайца»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4437112"/>
            <a:ext cx="2138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группы: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78751" y="5949280"/>
            <a:ext cx="1350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 Тазовский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2020г.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476672"/>
            <a:ext cx="309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88832" cy="49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615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Наша карта привела нас к дереву под которым наши друзья.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i.pinimg.com/736x/bb/4e/f0/bb4ef0b29fc302bc63feb1e4ffc9c3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5760640" cy="5400600"/>
          </a:xfrm>
          <a:prstGeom prst="rect">
            <a:avLst/>
          </a:prstGeom>
          <a:noFill/>
        </p:spPr>
      </p:pic>
      <p:pic>
        <p:nvPicPr>
          <p:cNvPr id="23560" name="Picture 8" descr="https://img-fotki.yandex.ru/get/4808/svetlera.3e/0_506ee_c2087dbf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373216"/>
            <a:ext cx="720080" cy="837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735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 по картинке сказку  «Как ежик выручил зайца».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1390650"/>
            <a:ext cx="7534275" cy="46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cs5.livemaster.ru/storage/9c/2f/e98f36bc961c3e4545199aaf97c4--dlya-doma-i-interera-shkatulka-serebryanyj-lar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5796136" cy="4988391"/>
          </a:xfrm>
          <a:prstGeom prst="rect">
            <a:avLst/>
          </a:prstGeom>
          <a:noFill/>
        </p:spPr>
      </p:pic>
      <p:pic>
        <p:nvPicPr>
          <p:cNvPr id="21514" name="Picture 10" descr="https://static.onlinetrade.ru/img/fullreviews/21682/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1352993" cy="12241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9" y="980728"/>
            <a:ext cx="2016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шкатулка открылась, потому, что все задания выполнили и сказки сочинили. Молодцы! Внутри находился диктофон, который все ваши сказки записал. Мы их отправим лесной Сказочнице, она их отредактирует, проверит ошибки и создаст книгу, в которую поместит ваши сказки на тему: «Как ежик выручил зайца».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454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понравилось гулять в сказочном лесу?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Все ли вам удалось?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Чем мы, занимались?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8367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Рефлексия</a:t>
            </a:r>
          </a:p>
        </p:txBody>
      </p:sp>
      <p:pic>
        <p:nvPicPr>
          <p:cNvPr id="26626" name="Picture 2" descr="https://img-gorod.ru/27/723/277238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649863" cy="383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55679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104detsad.ru/upload/iblock/e5b/e5bf37852303b8d3d869a316c303dc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086257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3636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«Здравствуйте, дорогие ребята! Я вас приглашаю на прогулку в сказочный лес. Знаю, что вы готовитесь идти в школу. Хочу проверить, умеете ли вы, сочинять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сказки? Для этого, вам необходимо выполнить задания, которые встретятся на пути. Не забывайте о правилах поведения в лесу. А дорогу в лес, вам, укажет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план-карта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Я, вам отправила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план-карту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шкатулку. Знайте, что шкатулка откроется в том случае, когда вы выполните все задания и сочините сказку. Желаю вам удачи!»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i.pinimg.com/736x/cc/1c/41/cc1c417b5364e5cbb7e24d0291eb29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4608511" cy="5760640"/>
          </a:xfrm>
          <a:prstGeom prst="rect">
            <a:avLst/>
          </a:prstGeom>
          <a:noFill/>
        </p:spPr>
      </p:pic>
      <p:pic>
        <p:nvPicPr>
          <p:cNvPr id="19472" name="Picture 16" descr="https://im0-tub-ru.yandex.net/i?id=9a3e33b53748968169d3692f344f0ee1&amp;ref=rim&amp;n=33&amp;w=188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1368152" cy="1368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692696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Начинаем колдовать.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(пальцы соединили)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Двери в сказку открывать,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(пальцы разъединили)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Хоть замочек очень крепкий,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(соединяем пальцы рук)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Металлический и цепкий.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(повороты вправо, влево)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его сперва покрутим,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(от себя, на себя)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потом три раза дунем.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(дуем),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Покачаем: раз-два - три.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(покачиваем)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Дверь, замочек отопри!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(пальцы разъединили.)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ds05.infourok.ru/uploads/ex/0f06/00109d4d-47dc4dff/hello_html_m28d511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632848" cy="4919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Мы оказались в сказочном лесу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Отгадайте загадки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340768"/>
            <a:ext cx="2889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Сердитый недотрога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Живет в глуши лесной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Иголок очень много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ниток ни одной. Кто это?</a:t>
            </a:r>
          </a:p>
          <a:p>
            <a:endParaRPr lang="ru-RU" dirty="0"/>
          </a:p>
        </p:txBody>
      </p:sp>
      <p:pic>
        <p:nvPicPr>
          <p:cNvPr id="17410" name="Picture 2" descr="https://1olestnice.ru/wp-content/uploads/2019/11/kartinki-ezhika-dlja-detej-d9dcf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2985525" cy="2239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149080"/>
            <a:ext cx="3240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что за зверь лесной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Встал как столбик под сосной?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стоит среди травы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Уши больше головы.</a:t>
            </a:r>
          </a:p>
          <a:p>
            <a:endParaRPr lang="ru-RU" dirty="0"/>
          </a:p>
        </p:txBody>
      </p:sp>
      <p:pic>
        <p:nvPicPr>
          <p:cNvPr id="17412" name="Picture 4" descr="https://c.pxhere.com/photos/27/e1/hare_animal_nature_bunny_meadow_summer_garden_grass-694063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923927" cy="263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Подберите близкие по смыслу слова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Сейчас слушайте внимательно, задание будет трудным.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Заяц трусливый. А как сказать про него по-другому?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Подберите слова, по смыслу близкие к слову- трусливый.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2051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Боязливый , пугливый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780928"/>
            <a:ext cx="59737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Смелый ёж. Подберите слова, близкие по смыслу к слову смелый.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284984"/>
            <a:ext cx="2041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Храбрый, отважный</a:t>
            </a:r>
          </a:p>
        </p:txBody>
      </p:sp>
      <p:pic>
        <p:nvPicPr>
          <p:cNvPr id="16386" name="Picture 2" descr="https://ds04.infourok.ru/uploads/ex/0b1b/000d8c22-02da613c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4392488" cy="275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764704"/>
            <a:ext cx="26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 третье задание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Дрова.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196752"/>
            <a:ext cx="437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Подберите к слову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сходные слова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00808"/>
            <a:ext cx="405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Шишка – мишка - малышка- трусишка.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7" y="465313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Белка угостила ежа орехом.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Еж взял молоток и расколол орех. Что можно еще колоть?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thumbs.dreamstime.com/b/firewood-stacked-wooden-blocks-axe-41208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1872208" cy="1872208"/>
          </a:xfrm>
          <a:prstGeom prst="rect">
            <a:avLst/>
          </a:prstGeom>
          <a:noFill/>
        </p:spPr>
      </p:pic>
      <p:pic>
        <p:nvPicPr>
          <p:cNvPr id="15368" name="Picture 8" descr="https://st.depositphotos.com/1967477/4276/v/950/depositphotos_42765277-stock-illustration-cute-mouse-wav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1638716" cy="1728192"/>
          </a:xfrm>
          <a:prstGeom prst="rect">
            <a:avLst/>
          </a:prstGeom>
          <a:noFill/>
        </p:spPr>
      </p:pic>
      <p:pic>
        <p:nvPicPr>
          <p:cNvPr id="15370" name="Picture 10" descr="https://image.jimcdn.com/app/cms/image/transf/none/path/s7da59e38e3b246c7/image/ida14f053f0e3d6b8/version/1444993539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1462213" cy="1728192"/>
          </a:xfrm>
          <a:prstGeom prst="rect">
            <a:avLst/>
          </a:prstGeom>
          <a:noFill/>
        </p:spPr>
      </p:pic>
      <p:pic>
        <p:nvPicPr>
          <p:cNvPr id="15374" name="Picture 14" descr="https://avatars.mds.yandex.net/get-zen_doc/100325/pub_5dcb3184a02e001559b68fdc_5dcb3568e5968126aa18e26e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04864"/>
            <a:ext cx="1449161" cy="1872208"/>
          </a:xfrm>
          <a:prstGeom prst="rect">
            <a:avLst/>
          </a:prstGeom>
          <a:noFill/>
        </p:spPr>
      </p:pic>
      <p:pic>
        <p:nvPicPr>
          <p:cNvPr id="15378" name="Picture 18" descr="https://pbs.twimg.com/media/Dh7gAAbWsAAOwqs.jpg: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908720"/>
            <a:ext cx="164252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334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Чем можно уколоться? Почему?</a:t>
            </a:r>
          </a:p>
        </p:txBody>
      </p:sp>
      <p:pic>
        <p:nvPicPr>
          <p:cNvPr id="25602" name="Picture 2" descr="https://im0-tub-ru.yandex.net/i?id=cb953e1e42c20cacee79499099219b1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416824" cy="521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1362_38-p-foni-dlya-sozdaniya-prezentatsii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5827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 что из указанных предметов мы говорим «острая»?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 что мы говорим «острый»?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 что говорим острое?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 про что говорим острые?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476672"/>
            <a:ext cx="188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Ответь на вопрос</a:t>
            </a:r>
          </a:p>
        </p:txBody>
      </p:sp>
      <p:pic>
        <p:nvPicPr>
          <p:cNvPr id="24578" name="Picture 2" descr="https://millionstatusov.ru/pic/statpic/all4/5abf4df510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97152"/>
            <a:ext cx="1271841" cy="1296144"/>
          </a:xfrm>
          <a:prstGeom prst="rect">
            <a:avLst/>
          </a:prstGeom>
          <a:noFill/>
        </p:spPr>
      </p:pic>
      <p:pic>
        <p:nvPicPr>
          <p:cNvPr id="24580" name="Picture 4" descr="https://img1.liveinternet.ru/images/attach/c/4/78/478/78478543_4604320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1344621" cy="1368152"/>
          </a:xfrm>
          <a:prstGeom prst="rect">
            <a:avLst/>
          </a:prstGeom>
          <a:noFill/>
        </p:spPr>
      </p:pic>
      <p:pic>
        <p:nvPicPr>
          <p:cNvPr id="24582" name="Picture 6" descr="https://silverspoons.ru/media/photos/2663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92896"/>
            <a:ext cx="1512168" cy="1512168"/>
          </a:xfrm>
          <a:prstGeom prst="rect">
            <a:avLst/>
          </a:prstGeom>
          <a:noFill/>
        </p:spPr>
      </p:pic>
      <p:pic>
        <p:nvPicPr>
          <p:cNvPr id="24584" name="Picture 8" descr="https://www.graycell.ru/picture/big/nozh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068960"/>
            <a:ext cx="1322512" cy="1322512"/>
          </a:xfrm>
          <a:prstGeom prst="rect">
            <a:avLst/>
          </a:prstGeom>
          <a:noFill/>
        </p:spPr>
      </p:pic>
      <p:pic>
        <p:nvPicPr>
          <p:cNvPr id="24586" name="Picture 10" descr="http://clipart-library.com/img1/10055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132856"/>
            <a:ext cx="1674690" cy="1512168"/>
          </a:xfrm>
          <a:prstGeom prst="rect">
            <a:avLst/>
          </a:prstGeom>
          <a:noFill/>
        </p:spPr>
      </p:pic>
      <p:pic>
        <p:nvPicPr>
          <p:cNvPr id="24588" name="Picture 12" descr="https://proprikol.ru/wp-content/uploads/2019/09/kartinka-dlya-detej-uho-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268760"/>
            <a:ext cx="1535041" cy="1440160"/>
          </a:xfrm>
          <a:prstGeom prst="rect">
            <a:avLst/>
          </a:prstGeom>
          <a:noFill/>
        </p:spPr>
      </p:pic>
      <p:pic>
        <p:nvPicPr>
          <p:cNvPr id="24590" name="Picture 14" descr="https://i.pinimg.com/736x/7d/c4/99/7dc499b312ab396cb5e3263064271ee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221088"/>
            <a:ext cx="1824202" cy="1512168"/>
          </a:xfrm>
          <a:prstGeom prst="rect">
            <a:avLst/>
          </a:prstGeom>
          <a:noFill/>
        </p:spPr>
      </p:pic>
      <p:pic>
        <p:nvPicPr>
          <p:cNvPr id="24592" name="Picture 16" descr="https://ae01.alicdn.com/kf/HTB1i2WOXh_rK1RkHFqDq6yJAFXae/Retro-Classical-Fountain-Pen-Feather-Dip-pen-European-Writing-Pen-Ink-Bottle-Set-English-Calligraphy-P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996952"/>
            <a:ext cx="1368152" cy="1368152"/>
          </a:xfrm>
          <a:prstGeom prst="rect">
            <a:avLst/>
          </a:prstGeom>
          <a:noFill/>
        </p:spPr>
      </p:pic>
      <p:pic>
        <p:nvPicPr>
          <p:cNvPr id="24594" name="Picture 18" descr="https://im0-tub-ru.yandex.net/i?id=5fa812d7a9408f99f3ee9a3035e641e9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653136"/>
            <a:ext cx="1287673" cy="1368152"/>
          </a:xfrm>
          <a:prstGeom prst="rect">
            <a:avLst/>
          </a:prstGeom>
          <a:noFill/>
        </p:spPr>
      </p:pic>
      <p:pic>
        <p:nvPicPr>
          <p:cNvPr id="24598" name="Picture 22" descr="https://img2.freepng.ru/20180531/uca/kisspng-scissors-school-ruler-hair-cutting-shears-5b0fd8ca9b6fb7.72468959152776519463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4437112"/>
            <a:ext cx="1373985" cy="1587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23</cp:revision>
  <dcterms:created xsi:type="dcterms:W3CDTF">2020-11-05T06:09:04Z</dcterms:created>
  <dcterms:modified xsi:type="dcterms:W3CDTF">2020-11-09T05:01:54Z</dcterms:modified>
</cp:coreProperties>
</file>