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0B3DC-7219-4159-BEA0-322538323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255695-E3F3-4186-83A9-F2D8A1803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E4317-EE80-44F3-BC15-2CA31BDE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A1453-2E95-4E99-B0A3-1E63658C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ACD12-19E1-4E39-8F7A-2780E30B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6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79136-4F48-4D5C-82FC-99F17CCF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141C0C-4040-4767-A414-355BE796B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5C98C-9F58-4FC8-AF58-19D06F51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37AE7-ED78-449E-82D8-334FA9C5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9F727-D0C6-4569-A3D4-4984626F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8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A65002-F77D-4829-A99A-D33FE708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F3963-51F2-40FA-B153-3506C38A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0573D-28C8-45BC-B9F1-97E2C65B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3E562-2508-4949-A223-C58FA085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C846C-5463-41A7-BDDC-60F492EE3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5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8DB21-CE4C-4D0A-93D4-2FEFC77D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7EEBBA-6135-481B-89A5-E86C3AE01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97994-9805-4CAB-9CB7-3FC2F705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349E5-2EEF-4230-9E0D-6D3C22D4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46ED90-AD04-4B17-82E4-AB70FC0E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99E76-8D44-4C91-BCAA-BEF8C6D2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F6CDC-E9EF-49E9-974F-3808D2233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2CBF5-915C-4717-BFF7-9D84F152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E88D3-CCEE-4CC7-B386-920681E7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7CB77-2A0B-44CD-BAC8-30B73E4B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0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42CDF-C5B8-4848-AE58-0FF9AF0B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499EB-CB57-49EB-AC4E-828F1D761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3CAB4A-264A-4870-8921-28B74EA80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5A5CFA-6421-4A88-827D-31C8B82A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5CB02-4AAF-4E1D-9519-C7A4CFC0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2B02A-2872-4D91-B3D0-716D5B35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3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0FCB8-A93A-4F7F-9C67-A370AFFF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F2030-EC36-4773-814E-4EFD259BD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4770F6-F22C-4AD1-BB03-638326273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FFF542-4FA2-4CF5-96D5-201A78749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3D525A-E8AF-4107-A27A-EA86239FF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4B5F09-055D-438C-8551-07244B85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EF6D6C-0E29-42F9-A4D8-42A4A94B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0B74E1-CA0D-48D6-956B-45CA20725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2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B6D4E-B681-4DBA-84DE-7828B220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9F2C8A-605D-42CB-BB12-40DDDC5E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3D4F8B-694E-4CA8-A22E-EEA72C35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2C58E9-16AF-4989-935A-F1494555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9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061F01-28FA-46B5-AF13-03921DB1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77ED4B-A9DB-4831-A96A-22C3BC56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FF323C-336A-494B-BE99-9D43E7D9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2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1B36A-25FE-406D-A9B7-A536F0EE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01783-1AA1-462B-A2E7-F2C15E81C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8DFA1D-ABA2-4790-A910-DCD040165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EC7235-EB2A-42C6-8020-7F0C995B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8717D-8F6A-4A92-8D4F-A5A523EA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3727D3-1D90-4FC7-9C27-8083DE05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1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4B38-D587-4BAA-8F75-E4840970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F1763C-517F-4C70-A5D4-20955F4D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887F8-247A-4BE4-8B18-7417BB64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F00B9-210D-44CB-988A-FAA20906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6814F-4CAA-4882-8771-682FD126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FB53B5-9CB4-43F8-8582-65457F86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6C99D-E515-4045-B785-ED280411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49CDD8-E520-47A8-BB51-79A09416A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5D13E-F77A-4BD5-A33D-68F588B40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2288-4978-4232-9B87-C889AEC0163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1F0DC-0283-4224-A729-FE9D0784B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7273F-508B-4623-B6E6-F2695F4FF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2979-AC9E-4B4D-8FAE-D9A388EE9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75FB2-31ED-4008-AC9F-36B262CAE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9306C7-3A72-42BE-A389-B9383B19C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66EB49-9CE3-425D-8AD3-09117663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3C8285-C085-431A-AD59-6C9D18159D3A}"/>
              </a:ext>
            </a:extLst>
          </p:cNvPr>
          <p:cNvSpPr/>
          <p:nvPr/>
        </p:nvSpPr>
        <p:spPr>
          <a:xfrm>
            <a:off x="1941341" y="888019"/>
            <a:ext cx="7779433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B85130-B048-4789-8B2F-BC12F13D2AD6}"/>
              </a:ext>
            </a:extLst>
          </p:cNvPr>
          <p:cNvSpPr/>
          <p:nvPr/>
        </p:nvSpPr>
        <p:spPr>
          <a:xfrm>
            <a:off x="2157044" y="2334657"/>
            <a:ext cx="7151078" cy="145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в средней группе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«Деревья в разное время года»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7440D7-D111-48C6-8DFA-6AB214AA144B}"/>
              </a:ext>
            </a:extLst>
          </p:cNvPr>
          <p:cNvSpPr/>
          <p:nvPr/>
        </p:nvSpPr>
        <p:spPr>
          <a:xfrm>
            <a:off x="5732583" y="4896866"/>
            <a:ext cx="5352758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Васильева Анна Александровна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0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0D937-1BE7-45E1-A329-921D5C0D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BBD6C-B817-4D13-8CF7-E81ED3E8D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253E61-D941-495B-88A4-907DD4B6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EFAB982-500A-476D-A2EF-E3EBAC70A876}"/>
              </a:ext>
            </a:extLst>
          </p:cNvPr>
          <p:cNvSpPr/>
          <p:nvPr/>
        </p:nvSpPr>
        <p:spPr>
          <a:xfrm>
            <a:off x="838200" y="536518"/>
            <a:ext cx="10387818" cy="55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Весной веселит,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холодит,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питает,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 согревает. </a:t>
            </a: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 вы догадались, что это дерево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6A68CA5-0C79-40A0-8993-05AE7BA2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32" y="1414741"/>
            <a:ext cx="3359784" cy="4028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8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276C5-614D-4FCF-9AB0-D1B0CA57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8EA0E-19CE-4EE4-8685-5AB71FD6D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DC2B5B-0FB1-477E-A22A-E1BF4323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4D4CC3-7A5B-45D6-BEB5-CF51E7A10FE1}"/>
              </a:ext>
            </a:extLst>
          </p:cNvPr>
          <p:cNvSpPr/>
          <p:nvPr/>
        </p:nvSpPr>
        <p:spPr>
          <a:xfrm>
            <a:off x="636563" y="664567"/>
            <a:ext cx="3443068" cy="109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Объясните, как дерево весной веселит 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9CC0030-0320-481D-9037-F953A6BEA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t="5507" r="20352" b="3907"/>
          <a:stretch/>
        </p:blipFill>
        <p:spPr bwMode="auto">
          <a:xfrm>
            <a:off x="794823" y="1499664"/>
            <a:ext cx="2751869" cy="325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22F859-069C-4AA7-BE7C-21AD5A7BC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9" b="3887"/>
          <a:stretch/>
        </p:blipFill>
        <p:spPr bwMode="auto">
          <a:xfrm>
            <a:off x="3661115" y="2339998"/>
            <a:ext cx="2668825" cy="3483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5AD1E-81E0-4896-A6AB-A71C40F81A67}"/>
              </a:ext>
            </a:extLst>
          </p:cNvPr>
          <p:cNvSpPr txBox="1"/>
          <p:nvPr/>
        </p:nvSpPr>
        <p:spPr>
          <a:xfrm>
            <a:off x="3661115" y="1346395"/>
            <a:ext cx="2426677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летом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холодит дерево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08A252-BF79-4CC4-A477-239586F4E0D4}"/>
              </a:ext>
            </a:extLst>
          </p:cNvPr>
          <p:cNvSpPr txBox="1"/>
          <p:nvPr/>
        </p:nvSpPr>
        <p:spPr>
          <a:xfrm>
            <a:off x="7816424" y="650304"/>
            <a:ext cx="4220307" cy="41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осенью дерево питает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7DB8027-875F-49F2-9F17-D11C15C5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4419"/>
            <a:ext cx="3305384" cy="24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6B72C8B-A8EB-44DA-8CA2-9F48C03F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89" y="3728658"/>
            <a:ext cx="3305384" cy="24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5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70E50-DCB3-4230-9FF0-B87C984E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66016-A03C-4690-BFBD-AB5848C8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DBD2A4-1405-48D7-AEB4-2BA3C1CC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B33992-FAED-4ECC-B292-ECB466B99181}"/>
              </a:ext>
            </a:extLst>
          </p:cNvPr>
          <p:cNvSpPr/>
          <p:nvPr/>
        </p:nvSpPr>
        <p:spPr>
          <a:xfrm>
            <a:off x="838201" y="399048"/>
            <a:ext cx="10515599" cy="558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веет над полями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веет над полями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качается трава                          (дети плавно качают руками над головой)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Облако плывет над нами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белая гора                                 (потягивание-руки вверх)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пыль над полем носит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наклоняются колосья-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Вправо - влево, взад - вперед,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потом наоборот                         (наклоны вправо - влево, вперед - назад)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взбираемся на холм                           (ходьба на месте)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 тихо клен качает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вправо влево наклоняет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наклон, два наклон.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Зашумел </a:t>
            </a:r>
            <a:r>
              <a:rPr lang="ru-RU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листвою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клен.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Покружился, покружился                    (вращают кистями)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 в лужу опустился.                (опускают руки на стол)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7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2FD51-1D05-4BCF-814D-701F2F72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4D3C5-110F-4C7F-95AE-45499E4CE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5463E2-7B97-49A9-A0DC-CC14E9BA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DA435F3F-84D4-4C8C-8557-D05E7DD4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835" y="1825150"/>
            <a:ext cx="2475676" cy="36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D2AED6E-9AEB-4E5C-A0E3-7AEC27378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0" b="16135"/>
          <a:stretch/>
        </p:blipFill>
        <p:spPr bwMode="auto">
          <a:xfrm>
            <a:off x="693081" y="1825150"/>
            <a:ext cx="2579751" cy="358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A747510-EDAD-4758-A659-E4963429E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3282" r="19459" b="1949"/>
          <a:stretch/>
        </p:blipFill>
        <p:spPr bwMode="auto">
          <a:xfrm>
            <a:off x="6493058" y="1788868"/>
            <a:ext cx="2787397" cy="370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1794E911-7E5F-4D81-9AEB-F61DFCBB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80" y="1825477"/>
            <a:ext cx="2971930" cy="36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6875F4-5D7C-486D-8AF9-73D29D85C6B2}"/>
              </a:ext>
            </a:extLst>
          </p:cNvPr>
          <p:cNvSpPr/>
          <p:nvPr/>
        </p:nvSpPr>
        <p:spPr>
          <a:xfrm>
            <a:off x="1276924" y="706617"/>
            <a:ext cx="999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Посмотрите, на наши деревья: к какому времени года они относятся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950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C4E9C-D4EF-4D91-ADB8-B9517658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03811-39BE-4DC3-928B-9D9E37D0C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1040C8-BF1E-4183-9738-DC43E9CB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88304E-F5F9-4FC8-9DFF-7B6B19D167BC}"/>
              </a:ext>
            </a:extLst>
          </p:cNvPr>
          <p:cNvSpPr/>
          <p:nvPr/>
        </p:nvSpPr>
        <p:spPr>
          <a:xfrm>
            <a:off x="1659988" y="681037"/>
            <a:ext cx="8004517" cy="783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нам понадобится для рисования?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D149597-3994-4865-83B0-00C47378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5" y="1263822"/>
            <a:ext cx="6550855" cy="4913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0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CBED6-1AAD-4DAE-89D6-FBA1E123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0D1CB-EA68-4DD8-A87B-2BF446CC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AC266D0-E526-44E3-BBB0-C34BC6F8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8373D9-8AEA-425C-B056-98E863559AD1}"/>
              </a:ext>
            </a:extLst>
          </p:cNvPr>
          <p:cNvSpPr/>
          <p:nvPr/>
        </p:nvSpPr>
        <p:spPr>
          <a:xfrm>
            <a:off x="2323514" y="607408"/>
            <a:ext cx="754497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нарисуйте время года, какое вам нравится.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0543596-0928-424A-BD54-C8737304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2" y="1097607"/>
            <a:ext cx="8548644" cy="51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4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FAB79-09C2-4CDC-8817-4BD4D40F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982405-DC23-430E-A1CF-31D7E8CB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ADBD48-B2FD-4C45-90AA-800D787A0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131206-28DB-4B8D-B07B-75B737BB5AA5}"/>
              </a:ext>
            </a:extLst>
          </p:cNvPr>
          <p:cNvSpPr/>
          <p:nvPr/>
        </p:nvSpPr>
        <p:spPr>
          <a:xfrm>
            <a:off x="2129497" y="518696"/>
            <a:ext cx="6428936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-Как бы ты хотел назвать свой рисунок?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"Красивое дерево зимой"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"Летнее дерево"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Осенний листопад".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"Наступила весна".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157B0E-CDB1-4F1C-97FA-41997DC55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5"/>
          <a:stretch/>
        </p:blipFill>
        <p:spPr bwMode="auto">
          <a:xfrm>
            <a:off x="5881419" y="3307177"/>
            <a:ext cx="5564844" cy="24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3687A97-F8A5-4D95-8FBB-BA539385F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0" b="21436"/>
          <a:stretch/>
        </p:blipFill>
        <p:spPr bwMode="auto">
          <a:xfrm>
            <a:off x="838200" y="3307177"/>
            <a:ext cx="5043219" cy="24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93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226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q</cp:lastModifiedBy>
  <cp:revision>10</cp:revision>
  <dcterms:created xsi:type="dcterms:W3CDTF">2020-11-25T05:08:30Z</dcterms:created>
  <dcterms:modified xsi:type="dcterms:W3CDTF">2020-11-25T10:44:19Z</dcterms:modified>
</cp:coreProperties>
</file>