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0" r:id="rId5"/>
    <p:sldId id="262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1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8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9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1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6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9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4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0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CA2B-4A25-46DA-8B5F-26C44436468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A01D-2DD4-4544-AA91-59B98F418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0474" y="799327"/>
            <a:ext cx="7997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Интегрированное занятие в старшей группе на тему:     Чтение нанайской сказки «Айога»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Методическая разработка по развитию речи: Использование мнемотаблиц при  разучивании стихотворений с детьми дошкольного возраста. (Копилка) |  Образовательная социальная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97" y="2316163"/>
            <a:ext cx="4176464" cy="34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89701" y="464511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 Р.З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 М.А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15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6845" y="291366"/>
            <a:ext cx="7997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Назовите сказки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29" y="1465686"/>
            <a:ext cx="3312017" cy="4101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>
          <a:xfrm>
            <a:off x="5141890" y="2001838"/>
            <a:ext cx="3372118" cy="2903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>
          <a:xfrm>
            <a:off x="8713952" y="1482501"/>
            <a:ext cx="3070217" cy="40682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85228" y="5613158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«Хаврошечка»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8871" y="5550794"/>
            <a:ext cx="211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«Заяц-хвастун»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4828" y="5100866"/>
            <a:ext cx="3081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«Крылатый, мохнатый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да масляный»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43223" y="553234"/>
            <a:ext cx="4958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</a:rPr>
              <a:t>Мы познакомимся с нанайской сказкой «Айога».</a:t>
            </a:r>
          </a:p>
          <a:p>
            <a:r>
              <a:rPr lang="ru-RU" sz="2000" dirty="0">
                <a:effectLst/>
              </a:rPr>
              <a:t> Нанайцы – это люди, которые живут на севере России. Они имеют свой обычаи, традиции и национальный костюм.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r="18154"/>
          <a:stretch/>
        </p:blipFill>
        <p:spPr>
          <a:xfrm>
            <a:off x="2060620" y="553234"/>
            <a:ext cx="3335628" cy="5963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9" y="2311205"/>
            <a:ext cx="60483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0220" y="553234"/>
            <a:ext cx="7997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Послушайте нанайскую сказку «Айога»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каз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0620" y="83125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53" y="1285481"/>
            <a:ext cx="4744528" cy="4633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4" t="7515" r="23709" b="9329"/>
          <a:stretch/>
        </p:blipFill>
        <p:spPr>
          <a:xfrm>
            <a:off x="1723482" y="1926308"/>
            <a:ext cx="4829577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0474" y="1122363"/>
            <a:ext cx="7997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Ответьте на вопросы: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0468" y="1414622"/>
            <a:ext cx="71735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Calibri Light" panose="020F0302020204030204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Как звали девочку в этой сказке?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Какая Айога была в сказке?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А какая была мама Айоги?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А какая была соседская девочка?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Как вы думаете, почему мама Айоги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 отдала лепешку соседской девочке?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Правильно ли поступила мама Айоги?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Кто же виноват в том, что Айога превратилась в гуся?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Как вы считаете, кто из девочек в сказке был красивым по - настоящему?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  <a:t>Давайте изменим концовку сказки, чтобы она стала положительной. </a:t>
            </a:r>
            <a:br>
              <a:rPr lang="ru-RU" sz="2400" b="1" dirty="0">
                <a:solidFill>
                  <a:srgbClr val="002060"/>
                </a:solidFill>
                <a:latin typeface="Calibri Light" panose="020F0302020204030204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18779" r="9484" b="7794"/>
          <a:stretch/>
        </p:blipFill>
        <p:spPr>
          <a:xfrm>
            <a:off x="7207876" y="735981"/>
            <a:ext cx="4146997" cy="31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7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0474" y="799327"/>
            <a:ext cx="7997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 физкультминутку</a:t>
            </a:r>
          </a:p>
        </p:txBody>
      </p:sp>
      <p:pic>
        <p:nvPicPr>
          <p:cNvPr id="8" name="Picture 2" descr="Картинки зарядка для детей (23 фото) 🔥 Прикольные картинки и юм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64" y="2316163"/>
            <a:ext cx="6096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azvivayki-obuchayki-nashe-vse_-_my-poydem-nalevo-tanets-s-uskoreni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5203" y="1206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0474" y="799327"/>
            <a:ext cx="7997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4520" y="401129"/>
            <a:ext cx="6323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Игра «Найди лишнее».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 Light" panose="020F0302020204030204"/>
              </a:rPr>
              <a:t>Какой предмет в каждом ряду лишний? Объясни почему?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6047"/>
          <a:stretch/>
        </p:blipFill>
        <p:spPr>
          <a:xfrm>
            <a:off x="3568567" y="1093509"/>
            <a:ext cx="5575433" cy="53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0474" y="799327"/>
            <a:ext cx="7997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3955" y="953215"/>
            <a:ext cx="680004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стихотворение «Про ослика» Р. Фархади: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</a:p>
          <a:p>
            <a:pPr lvl="4"/>
            <a:r>
              <a:rPr lang="ru-RU" sz="2000" dirty="0"/>
              <a:t>У ослика</a:t>
            </a:r>
            <a:br>
              <a:rPr lang="ru-RU" sz="2000" dirty="0"/>
            </a:br>
            <a:r>
              <a:rPr lang="ru-RU" sz="2000" dirty="0"/>
              <a:t>Был день рождения.</a:t>
            </a:r>
            <a:br>
              <a:rPr lang="ru-RU" sz="2000" dirty="0"/>
            </a:br>
            <a:r>
              <a:rPr lang="ru-RU" sz="2000" dirty="0"/>
              <a:t>И он принимал поздравленья.</a:t>
            </a:r>
            <a:br>
              <a:rPr lang="ru-RU" sz="2000" dirty="0"/>
            </a:br>
            <a:r>
              <a:rPr lang="ru-RU" sz="2000" dirty="0"/>
              <a:t>Барбос ему сена принес, </a:t>
            </a:r>
            <a:br>
              <a:rPr lang="ru-RU" sz="2000" dirty="0"/>
            </a:br>
            <a:r>
              <a:rPr lang="ru-RU" sz="2000" dirty="0"/>
              <a:t>Коза подарила овес.</a:t>
            </a:r>
            <a:br>
              <a:rPr lang="ru-RU" sz="2000" dirty="0"/>
            </a:br>
            <a:r>
              <a:rPr lang="ru-RU" sz="2000" dirty="0"/>
              <a:t>Вошли торопливо барашки.</a:t>
            </a:r>
            <a:br>
              <a:rPr lang="ru-RU" sz="2000" dirty="0"/>
            </a:br>
            <a:r>
              <a:rPr lang="ru-RU" sz="2000" dirty="0"/>
              <a:t>Они принесли две ромашки.</a:t>
            </a:r>
            <a:br>
              <a:rPr lang="ru-RU" sz="2000" dirty="0"/>
            </a:br>
            <a:r>
              <a:rPr lang="ru-RU" sz="2000" dirty="0"/>
              <a:t>Тянули осленка за ушки</a:t>
            </a:r>
            <a:br>
              <a:rPr lang="ru-RU" sz="2000" dirty="0"/>
            </a:br>
            <a:r>
              <a:rPr lang="ru-RU" sz="2000" dirty="0"/>
              <a:t>Лошадки, овечки и хрюшки.</a:t>
            </a:r>
            <a:br>
              <a:rPr lang="ru-RU" sz="2000" dirty="0"/>
            </a:br>
            <a:r>
              <a:rPr lang="ru-RU" sz="2000" dirty="0"/>
              <a:t>И ушки росли-подрастали</a:t>
            </a:r>
            <a:br>
              <a:rPr lang="ru-RU" sz="2000" dirty="0"/>
            </a:br>
            <a:r>
              <a:rPr lang="ru-RU" sz="2000" dirty="0"/>
              <a:t>И к вечеру длинными стали.</a:t>
            </a:r>
          </a:p>
          <a:p>
            <a:endParaRPr lang="ru-RU" i="1" dirty="0"/>
          </a:p>
          <a:p>
            <a:endParaRPr lang="ru-RU" sz="2000" dirty="0"/>
          </a:p>
          <a:p>
            <a:r>
              <a:rPr lang="ru-RU" sz="2000" dirty="0"/>
              <a:t>Назовите слова со звуком </a:t>
            </a:r>
            <a:r>
              <a:rPr lang="ru-RU" sz="2000" b="1" dirty="0"/>
              <a:t>ш</a:t>
            </a:r>
            <a:r>
              <a:rPr lang="ru-RU" sz="2000" dirty="0"/>
              <a:t> (ушки, лошадки, хрюшки, барашки, ромашки).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5165" r="7461" b="12581"/>
          <a:stretch/>
        </p:blipFill>
        <p:spPr>
          <a:xfrm>
            <a:off x="7762696" y="1688323"/>
            <a:ext cx="3322748" cy="3451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12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0474" y="799327"/>
            <a:ext cx="7997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</a:rPr>
              <a:t>Чем мы сегодня занимались?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</a:rPr>
              <a:t>Что вы нового узнали?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</a:rPr>
              <a:t>Что вам понравилось?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89701" y="46451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kern="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2138026"/>
            <a:ext cx="6014434" cy="43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288</Words>
  <Application>Microsoft Office PowerPoint</Application>
  <PresentationFormat>Широкоэкранный</PresentationFormat>
  <Paragraphs>28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</cp:lastModifiedBy>
  <cp:revision>14</cp:revision>
  <dcterms:created xsi:type="dcterms:W3CDTF">2020-11-20T09:20:05Z</dcterms:created>
  <dcterms:modified xsi:type="dcterms:W3CDTF">2020-11-24T06:59:33Z</dcterms:modified>
</cp:coreProperties>
</file>