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1509717440_bylina-sadko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zabavnik.club/wp-content/uploads/beautiful_background_for_presentation_16_14143150-e153425758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2132856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по развитию речи на тему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«Чтение былины «Садко»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149080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Селина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477" y="5445224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Богатыри, согласно былинам, гораздо выше, больше, крупнее обычных людей, поэтому и части их тела, и вещи, предметы, которые им принадлежат, будут больше обычного.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052736"/>
            <a:ext cx="426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обычного человека рука, а у богатыря 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052736"/>
            <a:ext cx="106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ручище)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4847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нога-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41277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ножище)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1772816"/>
            <a:ext cx="7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1772816"/>
            <a:ext cx="113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глазище)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2132856"/>
            <a:ext cx="93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борода-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2132856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бородище)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420888"/>
            <a:ext cx="60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2420888"/>
            <a:ext cx="10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носище)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2708920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сапоги-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2708920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сапожище)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0338" name="Picture 2" descr="https://www.artranked.com/images/2c/2c24e8cdcd7fe22487cbdbb7d8580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4752528" cy="489654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580112" y="3212976"/>
            <a:ext cx="288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сравнению с богатырём все предметы кажутся маленькими. Назовите их: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077072"/>
            <a:ext cx="68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4077072"/>
            <a:ext cx="10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(столик)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4365104"/>
            <a:ext cx="68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стул-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200" y="4365104"/>
            <a:ext cx="122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(стульчик)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4653136"/>
            <a:ext cx="6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200" y="4653136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(домик)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2120" y="4941168"/>
            <a:ext cx="80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сапог-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4941168"/>
            <a:ext cx="12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(сапожок)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5229200"/>
            <a:ext cx="60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2200" y="5229200"/>
            <a:ext cx="92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(носик)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5517232"/>
            <a:ext cx="58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5517232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(ротик)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предлагаю вам ребята познакомиться с новой былиной «Садко». Чтобы подготовить ваш мозг к слушанию  былины, давайте немного разомнёмся.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836712"/>
            <a:ext cx="47525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Дружно встанем: раз, два, три.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теперь богатыри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(шагаем на месте).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ладонь к глазам приставим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(ладонь ко лбу)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Ноги крепко мы расставим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(ноги на ширине плеч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Поворачиваясь вправо – оглядимся величаво.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(Ладонь ко лбу, поворот вправо).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налево, тоже, поглядеть из-под ладошек,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(Ладонь ко лбу, поворот влево).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направо, и еще через левое плечо.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(Повороты влево, вправо.)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Буквой «эль» расставим ноги.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(Ноги на ширине плеч.)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Точно в танце руки в боки,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на пояс).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Наклонились влево, вправо,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(Наклоны в стороны).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Получается на славу!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(Рука вперед, кисть в кулак, большой палец вверх).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krasnoturinsk.me/cgi-bin/news/image.pl?id=3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16835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188640"/>
            <a:ext cx="315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Послушайте былину «Садко».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dn1.ozone.ru/multimedia/1014614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08720"/>
            <a:ext cx="4536504" cy="5688632"/>
          </a:xfrm>
          <a:prstGeom prst="rect">
            <a:avLst/>
          </a:prstGeom>
          <a:noFill/>
        </p:spPr>
      </p:pic>
      <p:pic>
        <p:nvPicPr>
          <p:cNvPr id="5" name="1509717440_bylina-sadk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6084168" y="3212976"/>
            <a:ext cx="889938" cy="648072"/>
          </a:xfrm>
          <a:prstGeom prst="rect">
            <a:avLst/>
          </a:prstGeom>
        </p:spPr>
      </p:pic>
      <p:pic>
        <p:nvPicPr>
          <p:cNvPr id="7" name="1509717440_bylina-sadk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260648"/>
            <a:ext cx="22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Ответьте на вопросы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836712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 это произведение?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главный герой былины?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каком городе происходят события?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мы узнали о Садко?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называлось озеро, к которому ходил Садко?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 удивил Садко своей игрой на гуслях?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посоветовал Морской царь Садко?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чем играл Садко? (на гуслях). </a:t>
            </a:r>
          </a:p>
          <a:p>
            <a:endParaRPr lang="ru-RU" dirty="0"/>
          </a:p>
        </p:txBody>
      </p:sp>
      <p:pic>
        <p:nvPicPr>
          <p:cNvPr id="1026" name="Picture 2" descr="https://static.auction.ru/offer_images/cmn8/2019/05/01/08/big/B/bYdv4wvV5Mo/sadko_bylinnyj_sk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92696"/>
            <a:ext cx="4074640" cy="594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ребята, нарисуйте музыкальный инструмент, на котором играл  Садко.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s://www.perunica.ru/uploads/posts/2018-07/1530975886_re2jjhadj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3754125" cy="2088232"/>
          </a:xfrm>
          <a:prstGeom prst="rect">
            <a:avLst/>
          </a:prstGeom>
          <a:noFill/>
        </p:spPr>
      </p:pic>
      <p:pic>
        <p:nvPicPr>
          <p:cNvPr id="27656" name="Picture 8" descr="https://www.dvaveka.ru/wa-data/public/shop/products/58/86/8658/images/40377/40377.100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562614" cy="2376264"/>
          </a:xfrm>
          <a:prstGeom prst="rect">
            <a:avLst/>
          </a:prstGeom>
          <a:noFill/>
        </p:spPr>
      </p:pic>
      <p:pic>
        <p:nvPicPr>
          <p:cNvPr id="27658" name="Picture 10" descr="https://skybeat.ru/upload/iblock/7c5/feniks-so-zvukosnimatelem-masterovye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140968"/>
            <a:ext cx="3705463" cy="3168352"/>
          </a:xfrm>
          <a:prstGeom prst="rect">
            <a:avLst/>
          </a:prstGeom>
          <a:noFill/>
        </p:spPr>
      </p:pic>
      <p:pic>
        <p:nvPicPr>
          <p:cNvPr id="27660" name="Picture 12" descr="https://cs5.livemaster.ru/storage/4d/f0/4564e0f8b51d1bc5c2b7dce10549--muzykalnye-instrumenty-gusli-trapetsievidnye-zvuchnye-19-st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573016"/>
            <a:ext cx="367599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2204864"/>
            <a:ext cx="6715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МОЛОДЦЫ!!!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мы с вами живем в стране, у которой удивительно красивое имя — какое?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62068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(Россия)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0100" name="Picture 4" descr="Ой, вы добры молодцы и молодушки! Собрались мы не на честен пир, а на беседу добрую и складную, чтоб был у нас мир да лад, да"/>
          <p:cNvPicPr>
            <a:picLocks noChangeAspect="1" noChangeArrowheads="1"/>
          </p:cNvPicPr>
          <p:nvPr/>
        </p:nvPicPr>
        <p:blipFill>
          <a:blip r:embed="rId3" cstate="print"/>
          <a:srcRect t="65574"/>
          <a:stretch>
            <a:fillRect/>
          </a:stretch>
        </p:blipFill>
        <p:spPr bwMode="auto">
          <a:xfrm>
            <a:off x="1259632" y="2060848"/>
            <a:ext cx="6624736" cy="42484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90872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чудесных стран на Земле, везде живут люди, но Россия — единственная, необыкновенная страна, потому что она наша Родина. Родина — значит родная. Как мать и отец.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какая наша Родина?</a:t>
            </a:r>
            <a:r>
              <a:rPr lang="ru-RU" dirty="0" smtClean="0"/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772816"/>
            <a:ext cx="446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(большая, огромная, необъятная, красивая)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6309320"/>
            <a:ext cx="416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 называлась наша Родина раньше?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630932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(Русь)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8" grpId="0" build="allAtOnce"/>
      <p:bldP spid="9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3170" name="Picture 2" descr="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488832" cy="582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2146" name="Picture 2" descr="Давным-давно на месте городов и деревень, где мы сейчас живём, были непроходимые леса, полные зверей и птиц. Издревле на этой"/>
          <p:cNvPicPr>
            <a:picLocks noChangeAspect="1" noChangeArrowheads="1"/>
          </p:cNvPicPr>
          <p:nvPr/>
        </p:nvPicPr>
        <p:blipFill>
          <a:blip r:embed="rId3" cstate="print"/>
          <a:srcRect t="51725"/>
          <a:stretch>
            <a:fillRect/>
          </a:stretch>
        </p:blipFill>
        <p:spPr bwMode="auto">
          <a:xfrm>
            <a:off x="755576" y="2420888"/>
            <a:ext cx="7690867" cy="4437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332657"/>
            <a:ext cx="7650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Давным-давно на месте городов и деревень, где мы сейчас живем, были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непроходимые леса, полные зверей и птиц. Издревле на этой земле жили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славяне.  Их соседи хазары и монголо-татары – часто нападали на славян,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опустошали земли, разоряли дома, уводили людей в плен. Более 1000 лет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назад основали славяне свое государство, названное Русью, а людей,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живущих на Руси, стали называть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русичами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Были среди людей и богатыри.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Они-то и защищали Русь от врагов.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414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а вы знаете кто такие богатыри?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7679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(Богатыри – это люди безмерной силы, стойкости и отваги, совершающие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воинские подвиги.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586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Богатыри защищали нашу родину от врагов, стояли на заставе (границе).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Мимо них ни зверь незамеченным не проскользнет, ни птица не пролетит,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тем более враг не пройдёт.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1122" name="Picture 2" descr="-Ребята, а вы знаете кто такие богатыри?"/>
          <p:cNvPicPr>
            <a:picLocks noChangeAspect="1" noChangeArrowheads="1"/>
          </p:cNvPicPr>
          <p:nvPr/>
        </p:nvPicPr>
        <p:blipFill>
          <a:blip r:embed="rId3" cstate="print"/>
          <a:srcRect l="50941" t="46936"/>
          <a:stretch>
            <a:fillRect/>
          </a:stretch>
        </p:blipFill>
        <p:spPr bwMode="auto">
          <a:xfrm>
            <a:off x="1763688" y="2420888"/>
            <a:ext cx="576064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116632"/>
            <a:ext cx="4093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каких богатырей вы знаете?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7266" name="Picture 2" descr="Ребята, каких богатырей вы знаете?"/>
          <p:cNvPicPr>
            <a:picLocks noChangeAspect="1" noChangeArrowheads="1"/>
          </p:cNvPicPr>
          <p:nvPr/>
        </p:nvPicPr>
        <p:blipFill>
          <a:blip r:embed="rId3" cstate="print"/>
          <a:srcRect t="8871" r="48321" b="7349"/>
          <a:stretch>
            <a:fillRect/>
          </a:stretch>
        </p:blipFill>
        <p:spPr bwMode="auto">
          <a:xfrm>
            <a:off x="683568" y="1052736"/>
            <a:ext cx="3744416" cy="5246297"/>
          </a:xfrm>
          <a:prstGeom prst="rect">
            <a:avLst/>
          </a:prstGeom>
          <a:noFill/>
        </p:spPr>
      </p:pic>
      <p:pic>
        <p:nvPicPr>
          <p:cNvPr id="267268" name="Picture 4" descr="Ребята, каких богатырей вы знаете?"/>
          <p:cNvPicPr>
            <a:picLocks noChangeAspect="1" noChangeArrowheads="1"/>
          </p:cNvPicPr>
          <p:nvPr/>
        </p:nvPicPr>
        <p:blipFill>
          <a:blip r:embed="rId3" cstate="print"/>
          <a:srcRect l="57211" t="8871"/>
          <a:stretch>
            <a:fillRect/>
          </a:stretch>
        </p:blipFill>
        <p:spPr bwMode="auto">
          <a:xfrm>
            <a:off x="4716016" y="980728"/>
            <a:ext cx="3528392" cy="562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42" name="Picture 2" descr="https://cf3.ppt-online.org/files3/slide/z/znkuENLsGJQv1exmKZpiSj0b8PtCwFYfHa7TqW/slide-8.jpg"/>
          <p:cNvPicPr>
            <a:picLocks noChangeAspect="1" noChangeArrowheads="1"/>
          </p:cNvPicPr>
          <p:nvPr/>
        </p:nvPicPr>
        <p:blipFill>
          <a:blip r:embed="rId3" cstate="print"/>
          <a:srcRect r="61610"/>
          <a:stretch>
            <a:fillRect/>
          </a:stretch>
        </p:blipFill>
        <p:spPr bwMode="auto">
          <a:xfrm>
            <a:off x="683568" y="404664"/>
            <a:ext cx="3096344" cy="6041231"/>
          </a:xfrm>
          <a:prstGeom prst="rect">
            <a:avLst/>
          </a:prstGeom>
          <a:noFill/>
        </p:spPr>
      </p:pic>
      <p:pic>
        <p:nvPicPr>
          <p:cNvPr id="266244" name="Picture 4" descr="https://cf3.ppt-online.org/files3/slide/z/znkuENLsGJQv1exmKZpiSj0b8PtCwFYfHa7TqW/slide-8.jpg"/>
          <p:cNvPicPr>
            <a:picLocks noChangeAspect="1" noChangeArrowheads="1"/>
          </p:cNvPicPr>
          <p:nvPr/>
        </p:nvPicPr>
        <p:blipFill>
          <a:blip r:embed="rId3" cstate="print"/>
          <a:srcRect l="38635"/>
          <a:stretch>
            <a:fillRect/>
          </a:stretch>
        </p:blipFill>
        <p:spPr bwMode="auto">
          <a:xfrm>
            <a:off x="4139952" y="476672"/>
            <a:ext cx="403244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5218" name="Picture 2" descr="https://cf3.ppt-online.org/files3/slide/z/znkuENLsGJQv1exmKZpiSj0b8PtCwFYfHa7TqW/slide-9.jpg"/>
          <p:cNvPicPr>
            <a:picLocks noChangeAspect="1" noChangeArrowheads="1"/>
          </p:cNvPicPr>
          <p:nvPr/>
        </p:nvPicPr>
        <p:blipFill>
          <a:blip r:embed="rId3" cstate="print"/>
          <a:srcRect r="46957"/>
          <a:stretch>
            <a:fillRect/>
          </a:stretch>
        </p:blipFill>
        <p:spPr bwMode="auto">
          <a:xfrm>
            <a:off x="611560" y="548680"/>
            <a:ext cx="3888432" cy="5490829"/>
          </a:xfrm>
          <a:prstGeom prst="rect">
            <a:avLst/>
          </a:prstGeom>
          <a:noFill/>
        </p:spPr>
      </p:pic>
      <p:pic>
        <p:nvPicPr>
          <p:cNvPr id="265220" name="Picture 4" descr="https://cf3.ppt-online.org/files3/slide/z/znkuENLsGJQv1exmKZpiSj0b8PtCwFYfHa7TqW/slide-9.jpg"/>
          <p:cNvPicPr>
            <a:picLocks noChangeAspect="1" noChangeArrowheads="1"/>
          </p:cNvPicPr>
          <p:nvPr/>
        </p:nvPicPr>
        <p:blipFill>
          <a:blip r:embed="rId3" cstate="print"/>
          <a:srcRect l="54632" t="6128"/>
          <a:stretch>
            <a:fillRect/>
          </a:stretch>
        </p:blipFill>
        <p:spPr bwMode="auto">
          <a:xfrm>
            <a:off x="4644008" y="404664"/>
            <a:ext cx="3744416" cy="580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cdn.hipwallpaper.com/i/8/86/v50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русском фольклоре существуют произведения, где богатыри являлись главными героями. Как называются эти произведения?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26064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(былины)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20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былина?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1072" y="83671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(Это сказка и быль одновременно, это и песня и стих, и просто повествование, в котором описаны богатырские подвиги).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12776"/>
            <a:ext cx="465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же придумал эти удивительные истории?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0080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(Их сочинил русский народ. Сочинил в те давние времена, когда Россия называлась Русью. Тогда на Руси люди не умели писать не могли записать то, что они сочинили, потому былины заучивали наизусть и передавались от деда  к отцу, от отца к сыну, от сына к внуку).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4194" name="Picture 2" descr="https://ic.pics.livejournal.com/andp2027/68215192/529384/529384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852936"/>
            <a:ext cx="597159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646</Words>
  <Application>Microsoft Office PowerPoint</Application>
  <PresentationFormat>Экран (4:3)</PresentationFormat>
  <Paragraphs>98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2021-03-25T09:15:58Z</dcterms:created>
  <dcterms:modified xsi:type="dcterms:W3CDTF">2021-03-27T13:31:40Z</dcterms:modified>
</cp:coreProperties>
</file>