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8" d="100"/>
          <a:sy n="68" d="100"/>
        </p:scale>
        <p:origin x="7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E9E82-F993-4D3F-A697-DD5A697AEC9B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57E3-6834-40F1-8FC6-C234A77A1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131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E9E82-F993-4D3F-A697-DD5A697AEC9B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57E3-6834-40F1-8FC6-C234A77A1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567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E9E82-F993-4D3F-A697-DD5A697AEC9B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57E3-6834-40F1-8FC6-C234A77A1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793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E9E82-F993-4D3F-A697-DD5A697AEC9B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57E3-6834-40F1-8FC6-C234A77A1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942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E9E82-F993-4D3F-A697-DD5A697AEC9B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57E3-6834-40F1-8FC6-C234A77A1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70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E9E82-F993-4D3F-A697-DD5A697AEC9B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57E3-6834-40F1-8FC6-C234A77A1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558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E9E82-F993-4D3F-A697-DD5A697AEC9B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57E3-6834-40F1-8FC6-C234A77A1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685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E9E82-F993-4D3F-A697-DD5A697AEC9B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57E3-6834-40F1-8FC6-C234A77A1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97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E9E82-F993-4D3F-A697-DD5A697AEC9B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57E3-6834-40F1-8FC6-C234A77A1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69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E9E82-F993-4D3F-A697-DD5A697AEC9B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57E3-6834-40F1-8FC6-C234A77A1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84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E9E82-F993-4D3F-A697-DD5A697AEC9B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57E3-6834-40F1-8FC6-C234A77A1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39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E9E82-F993-4D3F-A697-DD5A697AEC9B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157E3-6834-40F1-8FC6-C234A77A1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733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t="-7000" r="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vecteezy.com/system/resources/previews/000/369/367/original/background-template-with-kids-around-book-vect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62" y="-60946"/>
            <a:ext cx="10753610" cy="691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2756" y="2082019"/>
            <a:ext cx="601562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Интегрированное занятие </a:t>
            </a: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 подготовительной к школе группе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на тему: «Чтение рассказа</a:t>
            </a: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Е.  Воробьёва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«Обрывок провода»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8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78041" y="4454620"/>
            <a:ext cx="2727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 воспитатели: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Селина Е.А.</a:t>
            </a:r>
          </a:p>
          <a:p>
            <a:pPr algn="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Печникова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Н.Н.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6106" y="6396803"/>
            <a:ext cx="414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п. Тазовский 2021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15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4565" y="381058"/>
            <a:ext cx="920027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i="0" u="sng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Богатыри земли Русской</a:t>
            </a:r>
            <a:r>
              <a:rPr lang="ru-RU" sz="14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Илья Муромец, </a:t>
            </a:r>
            <a:r>
              <a:rPr lang="ru-RU" sz="1400" b="1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Добрыня Никитич</a:t>
            </a:r>
            <a:r>
              <a:rPr lang="ru-RU" sz="14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Алеша Попович – жили давным-давно. Они совершали подвиги, защищая родную землю от врагов лютых. Как вы думаете, ребята, какими они были?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(сильными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смелыми, могучими, стойкими, надежными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…) 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откуда мы узнаем о богатырях и их славных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подвигах? (из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книг, 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кино.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Мультфильмов).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https://lh6.googleusercontent.com/B3I-O3XKQooOReDeOTH4E94EYTjoM9BzEJ9r7U9dyaB6L8wgc152FUeAU3l_Vu0SwCP_RlQK2qmHfhQpNyDZj5-ZrY1QMlLmz9ghVoEnXtTuq9IRdq9Fd30ELC3rN-ee-jspnitVStnyVQjr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596" y="1304387"/>
            <a:ext cx="7547667" cy="4921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351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6942" y="337625"/>
            <a:ext cx="924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Давайте поиграем в игру «Да или нет». Я вам буду задавать вопросы, а вы на них отвечайте: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76996" y="943937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Наша родина сильна </a:t>
            </a:r>
            <a:r>
              <a:rPr lang="ru-RU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(да)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 у нас она одна </a:t>
            </a:r>
            <a:r>
              <a:rPr lang="ru-RU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(да)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На Руси богатыри есть </a:t>
            </a:r>
            <a:r>
              <a:rPr lang="ru-RU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(да)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Им всегда хвала и честь </a:t>
            </a:r>
            <a:r>
              <a:rPr lang="ru-RU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(да)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Илья Муромец герой </a:t>
            </a:r>
            <a:r>
              <a:rPr lang="ru-RU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(да)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Он был самый молодой </a:t>
            </a:r>
            <a:r>
              <a:rPr lang="ru-RU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(нет)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Соловья он победил </a:t>
            </a:r>
            <a:r>
              <a:rPr lang="ru-RU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(да)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Из автомата подстрелил </a:t>
            </a:r>
            <a:r>
              <a:rPr lang="ru-RU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(нет)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Алеша Попович тоже герой </a:t>
            </a:r>
            <a:r>
              <a:rPr lang="ru-RU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(да)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Он сильный, смелый, молодой </a:t>
            </a:r>
            <a:r>
              <a:rPr lang="ru-RU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(да)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Карабаса в бою победил </a:t>
            </a:r>
            <a:r>
              <a:rPr lang="ru-RU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(да)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На танках боролись богатыри с врагом </a:t>
            </a:r>
            <a:r>
              <a:rPr lang="ru-RU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(нет)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Они воевали с мечом и копьем </a:t>
            </a:r>
            <a:r>
              <a:rPr lang="ru-RU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(да)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Добрыня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Никитич был слабым и хилым </a:t>
            </a:r>
            <a:r>
              <a:rPr lang="ru-RU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(нет)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Он змея сумел победить своей силой </a:t>
            </a:r>
            <a:r>
              <a:rPr lang="ru-RU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(да)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Гордимся мы нашими богатырями </a:t>
            </a:r>
            <a:r>
              <a:rPr lang="ru-RU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(да)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Хотим ли быть такими же сами </a:t>
            </a:r>
            <a:r>
              <a:rPr lang="ru-RU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(да)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https://sun9-14.userapi.com/ymg5MqPKs53NojqAaJIVoIughwcfK4L3N4Dwqw/mVnS8JwCY0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205" y="1408170"/>
            <a:ext cx="4289816" cy="3203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617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8011" y="589895"/>
            <a:ext cx="9176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Как вы думаете, есть ли богатыри в наше время? Я нашла </a:t>
            </a:r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рассказ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в котором есть ответ на этот вопрос! Хотите, послушать?</a:t>
            </a:r>
            <a:endParaRPr lang="ru-RU" dirty="0"/>
          </a:p>
        </p:txBody>
      </p:sp>
      <p:pic>
        <p:nvPicPr>
          <p:cNvPr id="3" name="Чтение рассказа Е. Воробьёва _Обрывок провода_. Читает библиотекарь Ольга Владимировна Никитина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7975" y="1236226"/>
            <a:ext cx="8126871" cy="45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5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83347" y="1566095"/>
            <a:ext cx="52894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Понравился ли вам </a:t>
            </a:r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рассказ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? Почему?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Интересно, сколько времени мы сможем простоять вот так, как солдат? А герой Великой Отечественной войны Николай </a:t>
            </a:r>
            <a:r>
              <a:rPr lang="ru-RU" b="0" i="0" dirty="0" err="1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Устюшин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несколько часов простоял на снегу, без рукавиц, а рядом пули свистели, мины рвались…Было очень страшно, но он выдержал. Так не перевелись богатыри на земле Русской? </a:t>
            </a:r>
            <a:r>
              <a:rPr lang="en-US" dirty="0" smtClean="0">
                <a:solidFill>
                  <a:srgbClr val="111111"/>
                </a:solidFill>
                <a:latin typeface="Arial" panose="020B0604020202020204" pitchFamily="34" charset="0"/>
              </a:rPr>
              <a:t>(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н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ет, многие и в наше время совершают храбрые поступки</a:t>
            </a:r>
            <a:r>
              <a:rPr lang="en-US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66"/>
          <a:stretch/>
        </p:blipFill>
        <p:spPr>
          <a:xfrm>
            <a:off x="572124" y="484323"/>
            <a:ext cx="5111223" cy="595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68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5755" y="571644"/>
            <a:ext cx="94394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Богатыри были сильными и здоровыми. Чтобы и у нас было здоровье, нам</a:t>
            </a:r>
            <a:r>
              <a:rPr lang="ru-RU" b="0" i="0" u="sng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поможет зарядка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Дружно встали раз, два, три -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Мы теперь богатыри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Мы ладонь к глазам приставим,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Ноги крепкие </a:t>
            </a:r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расставим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Поворачиваясь вправо - оглядимся величаво.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 налево надо тоже посмотреть из-под ладошек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 на право, и еще через левое плечо.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Буквой </a:t>
            </a:r>
            <a:r>
              <a:rPr lang="ru-RU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«Л»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расставим ноги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Точно в танце руки в боки,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Наклонились влево, вправо – получается на славу!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Берегут покой страны! (Наклон туловища вперед 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с </a:t>
            </a:r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поворотом слева направо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рука у лба)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8" name="Picture 2" descr="https://sun9-16.userapi.com/c849424/v849424951/49400/Z8JgfpBCNT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458" y="1397073"/>
            <a:ext cx="4094493" cy="3245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197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6604" y="504486"/>
            <a:ext cx="99036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Люди совершали и продолжают совершать подвиги для своей Родины. Только называться они стали по-другому: герои.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Они защищали небо, чтобы оно было чистым, мирным, проходили пешком многие километры, прогоняя врага с родной земли, охраняли морские границы.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И это тоже наши герои, наши богатыри.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2" name="Picture 2" descr="https://avatars.mds.yandex.net/get-zen_doc/3446567/pub_5ed22995e0fd424ed4df661a_5ed296866f14b861e068f9cf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3" y="1981814"/>
            <a:ext cx="3995224" cy="268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vestikavkaza.ru/upload/2019-06-19/15609468295d0a288d1b8908.50374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328" y="4079631"/>
            <a:ext cx="4003913" cy="240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dn.fishki.net/upload/post/201511/27/1755197/bdk-897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31" y="1762972"/>
            <a:ext cx="3995225" cy="268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272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2024" y="636453"/>
            <a:ext cx="94112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Скажите, ребята, так что же общего между </a:t>
            </a:r>
            <a:r>
              <a:rPr lang="ru-RU" b="0" i="0" dirty="0" err="1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богатырями,и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героями войны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(Все они проявляли мужество, выносливость, силу духа, храбрость, защищали свою Родину)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Я хочу попросить вас нарисовать иллюстрацию, к той части рассказа, которая вам понравилась больше всего.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66"/>
          <a:stretch/>
        </p:blipFill>
        <p:spPr>
          <a:xfrm>
            <a:off x="2084400" y="2113781"/>
            <a:ext cx="3873267" cy="4515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8593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s04.infourok.ru/uploads/ex/0980/000685a7-452a28fc/img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951" y="415327"/>
            <a:ext cx="7216726" cy="5412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6354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192</Words>
  <Application>Microsoft Office PowerPoint</Application>
  <PresentationFormat>Широкоэкранный</PresentationFormat>
  <Paragraphs>49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</cp:revision>
  <dcterms:created xsi:type="dcterms:W3CDTF">2021-03-04T15:23:17Z</dcterms:created>
  <dcterms:modified xsi:type="dcterms:W3CDTF">2021-03-04T16:05:28Z</dcterms:modified>
</cp:coreProperties>
</file>