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917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44;&#1074;&#1077;&#1085;&#1072;&#1076;&#1094;&#1072;&#1090;&#1100;%20&#1084;&#1077;&#1089;&#1103;&#1094;&#1077;&#1074;.mp4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6908878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сказке С. Я. Маршака «Двенадцать месяцев»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ля детей подготовительной группы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4509120"/>
            <a:ext cx="3476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 Н.,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Селина Е. А.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5949280"/>
            <a:ext cx="1588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. Тазовский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main-cdn.goods.ru/hlr-system/1515700/100023077517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329801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8367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Приглашение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новогодний бал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332656"/>
            <a:ext cx="4082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пообещала королева за подарок?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836712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Звание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83671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Награду</a:t>
            </a:r>
          </a:p>
        </p:txBody>
      </p:sp>
      <p:pic>
        <p:nvPicPr>
          <p:cNvPr id="31746" name="Picture 2" descr="https://img-fotki.yandex.ru/get/4426/121447594.58/0_76196_e3e5558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143750" cy="518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Послать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падчерицу за подснежниками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32656"/>
            <a:ext cx="784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придумала мачеха с дочками, чтобы получить награду от королевы?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351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Сделать искусственные цветы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908720"/>
            <a:ext cx="3491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Вырастить подснежники дома</a:t>
            </a:r>
          </a:p>
          <a:p>
            <a:endParaRPr lang="ru-RU" dirty="0"/>
          </a:p>
        </p:txBody>
      </p:sp>
      <p:pic>
        <p:nvPicPr>
          <p:cNvPr id="30722" name="Picture 2" descr="http://i103.fastpic.ru/big/2018/0321/47/5dd39b475abfd1363ad9f84036f3394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05678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Снеговика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88640"/>
            <a:ext cx="3299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нашла падчерица в лесу?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20688"/>
            <a:ext cx="4244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Поляну, костёр и двенадцать месяцев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620688"/>
            <a:ext cx="176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Подснежники</a:t>
            </a:r>
          </a:p>
        </p:txBody>
      </p:sp>
      <p:pic>
        <p:nvPicPr>
          <p:cNvPr id="29698" name="Picture 2" descr="https://avatars.mds.yandex.net/get-zen_doc/1900274/pub_5cc311ef3d89f500b3cecf81_5cc31604c5ed1700b3e45d8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787895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980728"/>
            <a:ext cx="1421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Январь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332656"/>
            <a:ext cx="476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согласился помочь замёрзшей девочке?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980728"/>
            <a:ext cx="110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Апрель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980728"/>
            <a:ext cx="1039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Август</a:t>
            </a:r>
          </a:p>
        </p:txBody>
      </p:sp>
      <p:pic>
        <p:nvPicPr>
          <p:cNvPr id="28674" name="Picture 2" descr="http://i057.radikal.ru/1612/9a/c6058ef37e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81675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8184" y="908720"/>
            <a:ext cx="11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Шубу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332656"/>
            <a:ext cx="3557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подарил апрель падчерице?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908720"/>
            <a:ext cx="1761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Подснежники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908720"/>
            <a:ext cx="1188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Колечко</a:t>
            </a:r>
          </a:p>
          <a:p>
            <a:endParaRPr lang="ru-RU" dirty="0"/>
          </a:p>
        </p:txBody>
      </p:sp>
      <p:pic>
        <p:nvPicPr>
          <p:cNvPr id="27650" name="Picture 2" descr="https://ds04.infourok.ru/uploads/ex/054d/00180da4-b4a0609c/1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624735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2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Девочка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потеряла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404664"/>
            <a:ext cx="384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случилось с подарком апреля?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08720"/>
            <a:ext cx="614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Мачеха и её дочки украли подарок апреля у падчерицы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360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Девочка подарила его королеве</a:t>
            </a:r>
          </a:p>
          <a:p>
            <a:endParaRPr lang="ru-RU" dirty="0"/>
          </a:p>
        </p:txBody>
      </p:sp>
      <p:pic>
        <p:nvPicPr>
          <p:cNvPr id="26626" name="Picture 2" descr="http://i103.fastpic.ru/big/2018/0321/47/5dd39b475abfd1363ad9f84036f3394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76875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836712"/>
            <a:ext cx="2430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Отнесла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королеве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332656"/>
            <a:ext cx="422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сделала мачеха с подснежниками?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836712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Выбросила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836712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Посадила на клумбе</a:t>
            </a:r>
          </a:p>
        </p:txBody>
      </p:sp>
      <p:pic>
        <p:nvPicPr>
          <p:cNvPr id="25602" name="Picture 2" descr="https://ds04.infourok.ru/uploads/ex/0381/00034b58-8fb29c6f/4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76875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2200" y="692696"/>
            <a:ext cx="2430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взяли цветы?»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260648"/>
            <a:ext cx="503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спросила королева у мачехи и её дочерей?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92696"/>
            <a:ext cx="2180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«Где падчерица?»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692696"/>
            <a:ext cx="319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«Что они хотят в награду?»</a:t>
            </a:r>
          </a:p>
        </p:txBody>
      </p:sp>
      <p:pic>
        <p:nvPicPr>
          <p:cNvPr id="23554" name="Picture 2" descr="https://avatars.mds.yandex.net/get-zen_doc/57035/pub_5994f1f38139bade7b52bfe6_5994f36b8139bade7b52bfe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63777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692696"/>
            <a:ext cx="1925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Дочки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мачехи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260648"/>
            <a:ext cx="432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вернул подарок апреля падчерице?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692696"/>
            <a:ext cx="1099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Мачеха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692696"/>
            <a:ext cx="130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Королева</a:t>
            </a:r>
          </a:p>
          <a:p>
            <a:endParaRPr lang="ru-RU" dirty="0"/>
          </a:p>
        </p:txBody>
      </p:sp>
      <p:pic>
        <p:nvPicPr>
          <p:cNvPr id="20482" name="Picture 2" descr="https://img-fotki.yandex.ru/get/194858/40029848.73c/0_f9e1c_59a1d752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858000" cy="518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up/datas/238850/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48680"/>
            <a:ext cx="5815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Посмотрите мультфильм «Двенадцать месяцев»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Двенадцать месяце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5157192"/>
            <a:ext cx="1824203" cy="1368152"/>
          </a:xfrm>
          <a:prstGeom prst="rect">
            <a:avLst/>
          </a:prstGeom>
        </p:spPr>
      </p:pic>
      <p:pic>
        <p:nvPicPr>
          <p:cNvPr id="3074" name="Picture 2" descr="https://i.ytimg.com/vi/TpxUivjQAm0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52872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Куда послала мачеха падчерицу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im0-tub-ru.yandex.net/i?id=08842f4b43e6d6deefecdb807353ead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810007" cy="4752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44208" y="980728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 В </a:t>
            </a:r>
            <a:r>
              <a:rPr lang="ru-RU" b="1" dirty="0" smtClean="0">
                <a:solidFill>
                  <a:schemeClr val="bg1"/>
                </a:solidFill>
              </a:rPr>
              <a:t>лес за грибами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980728"/>
            <a:ext cx="3035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 за новогодней ёлкой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980728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 В </a:t>
            </a:r>
            <a:r>
              <a:rPr lang="ru-RU" b="1" dirty="0" smtClean="0">
                <a:solidFill>
                  <a:schemeClr val="bg1"/>
                </a:solidFill>
              </a:rPr>
              <a:t>лес за дровами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6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332656"/>
            <a:ext cx="376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Кого падчерица встретила в лесу?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980728"/>
            <a:ext cx="94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Белку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980728"/>
            <a:ext cx="1458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- 12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месяцев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980728"/>
            <a:ext cx="118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Солдата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ytimg.com/vi/X1QfDyKNAwQ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93688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404664"/>
            <a:ext cx="311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Зачем солдат пришёл в лес?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052736"/>
            <a:ext cx="1499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дровами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1052736"/>
            <a:ext cx="2735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ёлкой для королевы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1052736"/>
            <a:ext cx="142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Охотиться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https://i.ytimg.com/vi/Cw_1Ef5kI3k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73336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127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Спорили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04664"/>
            <a:ext cx="3371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делали 12 месяцев в лесу?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1268760"/>
            <a:ext cx="165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Жгли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костёр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268760"/>
            <a:ext cx="1448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Колдовали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5842" name="AutoShape 2" descr="https://i.ytimg.com/vi/Cjsj-mWR8r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elchik.com/media/cache/c0/bc/c0bcbb48038c2c527f037b51cf83572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https://i.ytimg.com/vi/Cjsj-mWR8r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https://i.ytimg.com/vi/Cjsj-mWR8r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https://elchik.com/media/cache/c0/bc/c0bcbb48038c2c527f037b51cf83572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2" name="Picture 12" descr="https://avatars.mds.yandex.net/get-zen_doc/1873797/pub_5e4a9dbb40e9c554bad51705_5e4a9e5aa4666c694f8a00d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81675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8184" y="908720"/>
            <a:ext cx="11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- 21 </a:t>
            </a:r>
            <a:r>
              <a:rPr lang="ru-RU" b="1" dirty="0" smtClean="0">
                <a:solidFill>
                  <a:schemeClr val="bg1"/>
                </a:solidFill>
              </a:rPr>
              <a:t>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404664"/>
            <a:ext cx="3383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Сколько лет было королеве?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90872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- 18 </a:t>
            </a:r>
            <a:r>
              <a:rPr lang="ru-RU" b="1" dirty="0" smtClean="0">
                <a:solidFill>
                  <a:schemeClr val="bg1"/>
                </a:solidFill>
              </a:rPr>
              <a:t>лет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928" y="908720"/>
            <a:ext cx="102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- 14 лет</a:t>
            </a:r>
          </a:p>
          <a:p>
            <a:endParaRPr lang="ru-RU" dirty="0"/>
          </a:p>
        </p:txBody>
      </p:sp>
      <p:pic>
        <p:nvPicPr>
          <p:cNvPr id="34818" name="Picture 2" descr="https://avatars.mds.yandex.net/get-zen_doc/1594832/pub_5e01ff23e6e8ef00ae2e0d07_5e02085b1e8e3f00b0d1cd1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740737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8064" y="1052736"/>
            <a:ext cx="2358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Старый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профессор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04664"/>
            <a:ext cx="408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занимался обучением королевы?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052736"/>
            <a:ext cx="811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Тётя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1052736"/>
            <a:ext cx="125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Дедушка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i.ytimg.com/vi/T8Ij1XYTtnQ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2088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Принести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ей подарки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332656"/>
            <a:ext cx="352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приказ издала королева?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980728"/>
            <a:ext cx="3678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Найти и принести подснежники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3659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Всем прийти на новогодний бал</a:t>
            </a:r>
          </a:p>
          <a:p>
            <a:endParaRPr lang="ru-RU" dirty="0"/>
          </a:p>
        </p:txBody>
      </p:sp>
      <p:pic>
        <p:nvPicPr>
          <p:cNvPr id="32770" name="Picture 2" descr="https://img.labirint.ru/rcimg/c1ccc705a2eca4418cc036155de4d266/1920x1080/comments_pic/1432/12_29d44eacff1ce8ef5184c9f13a14f4f1_1407656502.jpg?14076586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035824" cy="4346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176</TotalTime>
  <Words>311</Words>
  <Application>Microsoft Office PowerPoint</Application>
  <PresentationFormat>Экран (4:3)</PresentationFormat>
  <Paragraphs>72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2021-02-04T06:13:39Z</dcterms:created>
  <dcterms:modified xsi:type="dcterms:W3CDTF">2021-02-04T09:36:24Z</dcterms:modified>
</cp:coreProperties>
</file>