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65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3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0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7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4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2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9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0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712E-D2CC-4190-958C-52BEEB1172B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229A-B03D-44B5-B7AD-57A00738E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7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2469" y="4796135"/>
            <a:ext cx="3168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 Р.З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 М.А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2090" y="182854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 занятие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лиса бычка обидела»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414843" y="843240"/>
            <a:ext cx="47450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</a:rPr>
              <a:t>Какую сказку вы сегодня слушали?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Кто больше всех вам понравился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какую игру вы играли?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2" y="2521684"/>
            <a:ext cx="4117201" cy="29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103290" y="9077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Отгадайте загадку: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</a:t>
            </a: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Плаваю под  мостиком,</a:t>
            </a:r>
          </a:p>
          <a:p>
            <a:pPr algn="just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        И виляю хвостиком.</a:t>
            </a:r>
          </a:p>
          <a:p>
            <a:pPr algn="just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        По земле не хожу,</a:t>
            </a:r>
          </a:p>
          <a:p>
            <a:pPr algn="just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        Рот есть, не говорю,</a:t>
            </a:r>
          </a:p>
          <a:p>
            <a:pPr algn="just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        Глаза есть -не мигаю,</a:t>
            </a:r>
          </a:p>
          <a:p>
            <a:pPr algn="just"/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         Крылья есть -не летаю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3940935"/>
            <a:ext cx="3908737" cy="22225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545" y="141191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Кто крадётся между сосен?</a:t>
            </a:r>
            <a:b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Шубку рыженькую носит?</a:t>
            </a:r>
            <a:b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Чей там хвост в траве густой</a:t>
            </a:r>
            <a:b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Замелькал, как золотой?</a:t>
            </a:r>
            <a:b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Это – девица краса,</a:t>
            </a:r>
            <a:b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Ярко-рыжая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/>
          <a:stretch/>
        </p:blipFill>
        <p:spPr>
          <a:xfrm>
            <a:off x="8899301" y="3510398"/>
            <a:ext cx="2256615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712890" y="674690"/>
            <a:ext cx="7534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Сегодня вы познакомитесь со сказкой «Как лиса бычка обидела» 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Герои сказки— лиса и рыбка, а рыбка с таким интересным названием — бычок.  Бычок имеет продолговатое покрытое чешуёй тело, большую широкую голову, крупные, близко расположенные друг к другу глаза. Рыба обязана своим названием крупной, как у быка, голове.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55" y="3006416"/>
            <a:ext cx="8382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-507" t="18619" r="507" b="11747"/>
          <a:stretch/>
        </p:blipFill>
        <p:spPr>
          <a:xfrm>
            <a:off x="3631842" y="2601532"/>
            <a:ext cx="5127938" cy="3536884"/>
          </a:xfrm>
          <a:prstGeom prst="rect">
            <a:avLst/>
          </a:prstGeom>
        </p:spPr>
      </p:pic>
      <p:pic>
        <p:nvPicPr>
          <p:cNvPr id="4" name="Сказки народов тайги и тундры - Как лисичка бычка обидела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1888901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9524" y="82029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Послушайте эскимосскую народную сказку «Как лиса бычка обидела»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313681" y="1321356"/>
            <a:ext cx="659161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Ответьте на вопросы: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 называется сказка?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Где шла лисичка?</a:t>
            </a:r>
          </a:p>
          <a:p>
            <a:r>
              <a:rPr lang="ru-RU" sz="2400" dirty="0"/>
              <a:t>Кто высунулся из воды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Какие слова пропела лисичка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Что ответил бычок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Понравились слова бычка лисичке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Что спросила лиса – мать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Как ответила лисичка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Какой вывод сделала мама-лиса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Как  вы думаете, можно ли дразнить тех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кто чем-то отличается от окружающих?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034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048000" y="816151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Игра «Скажи наоборот»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Мир – …….вражда, ссора.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Друг – ……..враг.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Грубая – ……ласковая.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Добрая – ……злая.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Хитрая –….. простодушная.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Обижать – ….утешать.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Дразнить –…..хвалить.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Плакать – …..радоваться, смеяться.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Косматая – ….причесанная.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Колючий – …..гладкий.</a:t>
            </a:r>
          </a:p>
          <a:p>
            <a:pPr algn="just"/>
            <a:r>
              <a:rPr lang="ru-RU" sz="2400" b="0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Глупая – ……..умная.</a:t>
            </a:r>
            <a:endParaRPr lang="ru-RU" sz="2400" b="0" i="0" dirty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566929" y="73491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Физминутка « Лисонька ».</a:t>
            </a:r>
            <a:endParaRPr lang="ru-RU" sz="3200" b="0" i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Утром лисонька проснулась,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Лапкой вправо потянулась,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Лапкой влево потянулась,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Солнцу нежно улыбнулась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 кулачок все пальцы сжала,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Растирать все лапки стала –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Лапки, ножки и бока.</a:t>
            </a:r>
            <a:endParaRPr lang="ru-RU" sz="2400" b="0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u="none" strike="noStrike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Вот какая красота!</a:t>
            </a:r>
            <a:endParaRPr lang="ru-RU" sz="2400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3" descr="https://im0-tub-ru.yandex.net/i?id=936eb34e88c11570c3e5db3edf7ae6b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192" y="2253803"/>
            <a:ext cx="4121239" cy="3155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7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84"/>
            <a:ext cx="12192000" cy="6858000"/>
          </a:xfrm>
        </p:spPr>
      </p:pic>
      <p:pic>
        <p:nvPicPr>
          <p:cNvPr id="4" name="Picture 2" descr="https://im0-tub-ru.yandex.net/i?id=715dc9a18db8ddfce4dce5a22f30f75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740" y="1494656"/>
            <a:ext cx="4176464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81857" y="2613392"/>
            <a:ext cx="457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фигуру,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которая находится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центре?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Справа от голубого треугольника? 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Слева от желтого квадрата? 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голубым кругом?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желтым кругом?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5456" y="735518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Где фигура?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07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33" y="0"/>
            <a:ext cx="12192000" cy="6858000"/>
          </a:xfrm>
        </p:spPr>
      </p:pic>
      <p:pic>
        <p:nvPicPr>
          <p:cNvPr id="4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5522" y="935199"/>
            <a:ext cx="1428760" cy="1071570"/>
          </a:xfrm>
          <a:prstGeom prst="rect">
            <a:avLst/>
          </a:prstGeom>
          <a:noFill/>
        </p:spPr>
      </p:pic>
      <p:pic>
        <p:nvPicPr>
          <p:cNvPr id="5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019" y="944529"/>
            <a:ext cx="1428760" cy="1071570"/>
          </a:xfrm>
          <a:prstGeom prst="rect">
            <a:avLst/>
          </a:prstGeom>
          <a:noFill/>
        </p:spPr>
      </p:pic>
      <p:pic>
        <p:nvPicPr>
          <p:cNvPr id="6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373" y="935199"/>
            <a:ext cx="1428760" cy="1071570"/>
          </a:xfrm>
          <a:prstGeom prst="rect">
            <a:avLst/>
          </a:prstGeom>
          <a:noFill/>
        </p:spPr>
      </p:pic>
      <p:pic>
        <p:nvPicPr>
          <p:cNvPr id="8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545" y="935199"/>
            <a:ext cx="1428760" cy="1071570"/>
          </a:xfrm>
          <a:prstGeom prst="rect">
            <a:avLst/>
          </a:prstGeom>
          <a:noFill/>
        </p:spPr>
      </p:pic>
      <p:pic>
        <p:nvPicPr>
          <p:cNvPr id="9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8072" y="935199"/>
            <a:ext cx="1428760" cy="1071570"/>
          </a:xfrm>
          <a:prstGeom prst="rect">
            <a:avLst/>
          </a:prstGeom>
          <a:noFill/>
        </p:spPr>
      </p:pic>
      <p:pic>
        <p:nvPicPr>
          <p:cNvPr id="10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568" y="941203"/>
            <a:ext cx="1428760" cy="1071570"/>
          </a:xfrm>
          <a:prstGeom prst="rect">
            <a:avLst/>
          </a:prstGeom>
          <a:noFill/>
        </p:spPr>
      </p:pic>
      <p:pic>
        <p:nvPicPr>
          <p:cNvPr id="11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94" y="941203"/>
            <a:ext cx="1428760" cy="1071570"/>
          </a:xfrm>
          <a:prstGeom prst="rect">
            <a:avLst/>
          </a:prstGeom>
          <a:noFill/>
        </p:spPr>
      </p:pic>
      <p:pic>
        <p:nvPicPr>
          <p:cNvPr id="12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52" y="941203"/>
            <a:ext cx="1083302" cy="1071570"/>
          </a:xfrm>
          <a:prstGeom prst="rect">
            <a:avLst/>
          </a:prstGeom>
          <a:noFill/>
        </p:spPr>
      </p:pic>
      <p:pic>
        <p:nvPicPr>
          <p:cNvPr id="13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91" y="935199"/>
            <a:ext cx="1271749" cy="1071570"/>
          </a:xfrm>
          <a:prstGeom prst="rect">
            <a:avLst/>
          </a:prstGeom>
          <a:noFill/>
        </p:spPr>
      </p:pic>
      <p:pic>
        <p:nvPicPr>
          <p:cNvPr id="14" name="Picture 14" descr="https://im0-tub-ru.yandex.net/i?id=9c54c54680a434e3e7e4461f50aa582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9621" y="935199"/>
            <a:ext cx="1068606" cy="107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00765" y="2382592"/>
            <a:ext cx="75520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dirty="0" smtClean="0">
                <a:solidFill>
                  <a:srgbClr val="002060"/>
                </a:solidFill>
              </a:rPr>
              <a:t>Сколько рыбок?</a:t>
            </a:r>
          </a:p>
          <a:p>
            <a:pPr lvl="0">
              <a:defRPr/>
            </a:pPr>
            <a:r>
              <a:rPr lang="ru-RU" sz="3200" b="1" kern="0" dirty="0" smtClean="0">
                <a:solidFill>
                  <a:srgbClr val="002060"/>
                </a:solidFill>
              </a:rPr>
              <a:t>Каким числом обозначим?</a:t>
            </a:r>
          </a:p>
          <a:p>
            <a:pPr lvl="0">
              <a:defRPr/>
            </a:pPr>
            <a:r>
              <a:rPr lang="ru-RU" sz="3200" b="1" kern="0" dirty="0" smtClean="0">
                <a:solidFill>
                  <a:srgbClr val="002060"/>
                </a:solidFill>
              </a:rPr>
              <a:t>                                         </a:t>
            </a:r>
          </a:p>
          <a:p>
            <a:pPr lvl="0">
              <a:defRPr/>
            </a:pPr>
            <a:r>
              <a:rPr lang="ru-RU" sz="3200" b="1" kern="0" dirty="0">
                <a:solidFill>
                  <a:srgbClr val="002060"/>
                </a:solidFill>
              </a:rPr>
              <a:t> </a:t>
            </a:r>
            <a:r>
              <a:rPr lang="ru-RU" sz="3200" b="1" kern="0" dirty="0" smtClean="0">
                <a:solidFill>
                  <a:srgbClr val="002060"/>
                </a:solidFill>
              </a:rPr>
              <a:t>                            «Найди ошибку»</a:t>
            </a:r>
          </a:p>
          <a:p>
            <a:pPr lvl="0">
              <a:defRPr/>
            </a:pPr>
            <a:r>
              <a:rPr lang="ru-RU" sz="5400" b="1" kern="0" dirty="0" smtClean="0">
                <a:solidFill>
                  <a:srgbClr val="002060"/>
                </a:solidFill>
              </a:rPr>
              <a:t>1  </a:t>
            </a:r>
            <a:r>
              <a:rPr lang="ru-RU" sz="5400" b="1" kern="0" dirty="0" smtClean="0">
                <a:solidFill>
                  <a:srgbClr val="FF0000"/>
                </a:solidFill>
              </a:rPr>
              <a:t>2 </a:t>
            </a:r>
            <a:r>
              <a:rPr lang="ru-RU" sz="5400" b="1" kern="0" dirty="0" smtClean="0">
                <a:solidFill>
                  <a:srgbClr val="002060"/>
                </a:solidFill>
              </a:rPr>
              <a:t> 3  </a:t>
            </a:r>
            <a:r>
              <a:rPr lang="ru-RU" sz="5400" b="1" kern="0" dirty="0" smtClean="0">
                <a:solidFill>
                  <a:srgbClr val="FF0000"/>
                </a:solidFill>
              </a:rPr>
              <a:t>5</a:t>
            </a:r>
            <a:r>
              <a:rPr lang="ru-RU" sz="5400" b="1" kern="0" dirty="0" smtClean="0">
                <a:solidFill>
                  <a:srgbClr val="002060"/>
                </a:solidFill>
              </a:rPr>
              <a:t>  6  </a:t>
            </a:r>
            <a:r>
              <a:rPr lang="ru-RU" sz="5400" b="1" kern="0" dirty="0" smtClean="0">
                <a:solidFill>
                  <a:srgbClr val="FF0000"/>
                </a:solidFill>
              </a:rPr>
              <a:t>7</a:t>
            </a:r>
            <a:r>
              <a:rPr lang="ru-RU" sz="5400" b="1" kern="0" dirty="0" smtClean="0">
                <a:solidFill>
                  <a:srgbClr val="002060"/>
                </a:solidFill>
              </a:rPr>
              <a:t>  4  </a:t>
            </a:r>
            <a:r>
              <a:rPr lang="ru-RU" sz="5400" b="1" kern="0" dirty="0" smtClean="0">
                <a:solidFill>
                  <a:srgbClr val="FF0000"/>
                </a:solidFill>
              </a:rPr>
              <a:t>8</a:t>
            </a:r>
            <a:r>
              <a:rPr lang="ru-RU" sz="5400" b="1" kern="0" dirty="0" smtClean="0">
                <a:solidFill>
                  <a:srgbClr val="002060"/>
                </a:solidFill>
              </a:rPr>
              <a:t>  9  </a:t>
            </a:r>
            <a:r>
              <a:rPr lang="ru-RU" sz="5400" b="1" kern="0" dirty="0" smtClean="0">
                <a:solidFill>
                  <a:srgbClr val="FF0000"/>
                </a:solidFill>
              </a:rPr>
              <a:t>10</a:t>
            </a:r>
            <a:r>
              <a:rPr lang="ru-RU" sz="5400" b="1" kern="0" dirty="0" smtClean="0">
                <a:solidFill>
                  <a:srgbClr val="002060"/>
                </a:solidFill>
              </a:rPr>
              <a:t> </a:t>
            </a:r>
            <a:endParaRPr lang="ru-RU" sz="5400" b="1" kern="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7373" y="2675441"/>
            <a:ext cx="900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10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289</Words>
  <Application>Microsoft Office PowerPoint</Application>
  <PresentationFormat>Широкоэкранный</PresentationFormat>
  <Paragraphs>65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2020-12-11T08:02:24Z</dcterms:created>
  <dcterms:modified xsi:type="dcterms:W3CDTF">2020-12-11T09:18:42Z</dcterms:modified>
</cp:coreProperties>
</file>