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63" r:id="rId6"/>
    <p:sldId id="262" r:id="rId7"/>
    <p:sldId id="261" r:id="rId8"/>
    <p:sldId id="260" r:id="rId9"/>
    <p:sldId id="268" r:id="rId10"/>
    <p:sldId id="259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https://i.pinimg.com/originals/55/ea/52/55ea523541e3281ceeda0aa04f5ed4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29673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Интегрированное занятие в старшей группе </a:t>
            </a: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тему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Купили щенка</a:t>
            </a: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88224" y="5661248"/>
            <a:ext cx="2160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Аллабердина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Р.З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Тонконогова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b3eb1f2423b93fea45991faa5dc02dc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835696" y="317848"/>
            <a:ext cx="5004048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Игра: «Найди лишнее слово»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(Образец, Стол, стул, шкаф, машина.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 - машина, потому что все остальные вещи относятся к мебели.)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115616" y="1988840"/>
            <a:ext cx="396044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Книга, газета, журнал, чашка.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Идти, бежать, стоять, стол.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Чашка, миска, вода, кастрюля.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Дерево, книга, кустарник, трава.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Дом, карандаш, хижина, шалаш.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Квадрат, треугольник, круг, -четырехугольник.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Велосипед, машина, дом, поезд.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Старик, ребенок, корова, подросток.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Корова, волк, заяц, лиса.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Рыба, акула, ручка, кошка.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Петух, курица, соловей,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Щука, медведь, окунь, карась.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s://i.pinimg.com/originals/d5/8e/a0/d58ea0a0b8a58546b44a78b077839ad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628800"/>
            <a:ext cx="2722552" cy="4555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b3eb1f2423b93fea45991faa5dc02dc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907704" y="476672"/>
            <a:ext cx="5436096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есть у каждой собаки? 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предлагаю вам сейчас выложить на листе бумаги из готовых деталей щеночка дружочка.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https://alegri.ru/images/photos/62479cd74fb9bdfcc6a1ee149881ee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628800"/>
            <a:ext cx="4123950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b3eb1f2423b93fea45991faa5dc02dc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843808" y="559133"/>
            <a:ext cx="3384376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сегодня занимались?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вам запомнилось?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понравилось?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было самым интересным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3" descr="https://avatars.mds.yandex.net/get-pdb/2129179/c397cc4c-b8aa-4315-8393-6bf425033450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844824"/>
            <a:ext cx="6007596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b3eb1f2423b93fea45991faa5dc02dc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339752" y="188640"/>
            <a:ext cx="4824536" cy="33547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Ребята, чтобы узнать, чему будет посвящено наше занятие, вы должны отгадать загадку: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ему поглажу шерстку,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малыш еще совсем,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Молока налью немножко,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Силы нынче нужны всем.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Любит грызть пищащий мячик,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Любит хвостиком вилять,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же это? Что за чудо?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Ну, попробуй отгадать.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3140968"/>
            <a:ext cx="4057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 догадались, о ком идёт речь?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http://www.fonstola.ru/download.php?file=201908/1440x900/fonstola.ru-3401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645024"/>
            <a:ext cx="4824536" cy="3015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b3eb1f2423b93fea45991faa5dc02dc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187624" y="332656"/>
            <a:ext cx="6606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Ребята, кто сочиняет стихи?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мы с вами сейчас составим рассказ по картинкам.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Давайте вспомним, что обязательно должно быть в каждом рассказе?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1484784"/>
            <a:ext cx="3504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(Начало, разные события, конец).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proprikol.ru/wp-content/uploads/2020/07/kartinki-znak-voprosa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916832"/>
            <a:ext cx="5832648" cy="4374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b3eb1f2423b93fea45991faa5dc02dc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771800" y="188640"/>
            <a:ext cx="3888432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Рассмотрим первую картинку: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vivo\Desktop\Купили щенка 1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5112568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364088" y="1124744"/>
            <a:ext cx="356388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«Жил-был мальчик. Он мечтал только об одном, чтобы ему купили настоящего живого щенка. Он постоянно просил об этом маму».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вы думаете, что он говорил при этом?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«Наконец мама согласилась, и они отправились по одному адресу, где у собаки недавно родились щенки».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Какое название вы предлагаете к этой картине? Почему?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403648" y="4539898"/>
            <a:ext cx="6372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Скажите, как себя чувствуют щенки около собаки?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Что они делают?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Расскажите, что каждый из них делает?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Что желают женщина и мальчик?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Что же могло произойти после этого?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b3eb1f2423b93fea45991faa5dc02dc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043608" y="163379"/>
            <a:ext cx="6876256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Рассмотрим второю картину, сейчас посмотрим, что же произошло на самом деле.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vivo\Desktop\лотол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4482380" cy="3379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499992" y="1873860"/>
            <a:ext cx="396044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Что вы видите на этой картинке?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Что изменилось в маминой одежде?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Для чего она его надела?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Что можно сказать о щенке?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Что ещё мы видим на картинке?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Что в нём и зачем он маме?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195736" y="4941168"/>
            <a:ext cx="48965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Расскажите о мальчике, который стоит рядом.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оставьте рассказ по двум  этим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картинкам.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b3eb1f2423b93fea45991faa5dc02dc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627784" y="332656"/>
            <a:ext cx="363589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Физкультминутка «Щенок»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дворе щенок играл,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Прыгал, бегал и считал: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«Раз – прыжок и три кивка,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 – направо голова,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 – налево поворот» –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помчался до ворот,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потом вздохнул и сел: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устал и присмирел.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https://adm.odincult.ru/images/__temp/2020-07/21473372805f118ca0392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212976"/>
            <a:ext cx="5400600" cy="3483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b3eb1f2423b93fea45991faa5dc02dc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331640" y="307395"/>
            <a:ext cx="5940152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Рассмотрим третьею картину: Сейчас мы узнает, что произошло дальше.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vivo\Desktop\ппрпр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5328592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771800" y="4869160"/>
            <a:ext cx="41044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Что сейчас делает щенок?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Кто стоит рядом?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Кем может быть эта девочка?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Что делают дети?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 бы вы назвали эту картину?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 вы думаете, что произойдёт дальше?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b3eb1f2423b93fea45991faa5dc02dc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699792" y="188640"/>
            <a:ext cx="3900298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Рассмотрим четвёртую картину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vivo\Desktop\plakat_kartina_sssr_44_29_sm_kupili_shchenka_1980_e_goda_komplekt_iz_4_kh_plakatov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6264696" cy="4099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043608" y="4996625"/>
            <a:ext cx="71287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за собака стоит рядом с коробкой, в которой крепко спит щенок?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Откуда она взялась?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 чём беседуют дети, наблюдая за спящим щенком?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 бы вы назвали эту картину?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b3eb1f2423b93fea45991faa5dc02dc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676"/>
            <a:ext cx="9144000" cy="6877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41692" y="548680"/>
            <a:ext cx="6560515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теперь давайте составим рассказ по всем картинкам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vivo\Desktop\Купили щенка 1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4032448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C:\Users\vivo\Desktop\лотол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80728"/>
            <a:ext cx="3456384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C:\Users\vivo\Desktop\ппрпр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3960440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C:\Users\vivo\Desktop\plakat_kartina_sssr_44_29_sm_kupili_shchenka_1980_e_goda_komplekt_iz_4_kh_plakatov.jpg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3600400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543</Words>
  <Application>Microsoft Office PowerPoint</Application>
  <PresentationFormat>Экран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Лилия</cp:lastModifiedBy>
  <cp:revision>17</cp:revision>
  <dcterms:created xsi:type="dcterms:W3CDTF">2021-03-09T06:45:42Z</dcterms:created>
  <dcterms:modified xsi:type="dcterms:W3CDTF">2021-03-09T08:06:01Z</dcterms:modified>
</cp:coreProperties>
</file>