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B3C35-C4F0-415C-9727-5E27A5885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E3605-EC63-404D-97DA-56EFA8A56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3C9488-B434-4968-8E1F-A2E03D89C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2AA7-1305-4203-AE09-253164E185CC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F95F65-ADF9-4C1A-AE6A-753EBB664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67EA2C-23DD-4805-87F6-3C210675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0D5-64CB-4468-B03D-FE6B8783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91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DF02E7-F0C5-4CFC-86AA-65CBC65E5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1E9689-59C0-4661-9A67-9990E2B26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50BF88-797A-4F0F-8227-FCEDA6C5B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2AA7-1305-4203-AE09-253164E185CC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705E6-A515-4C6A-ABA2-594B1BECB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278612-24CB-4268-859A-E3A648018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0D5-64CB-4468-B03D-FE6B8783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735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7BB184-364A-44FE-A668-EE3E95EE5C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E061E0-5C90-4B6B-9B69-BEE662A38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BC4F73-AC7D-4845-A707-EB28F4E51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2AA7-1305-4203-AE09-253164E185CC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024DB7-603B-450A-AB78-304BA58CA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0C5AC2-8F91-4322-9642-DB0805FD0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0D5-64CB-4468-B03D-FE6B8783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2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41C93-4E10-4E6C-A3C1-3CA6EA933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7F4D72-CAEF-4E64-9C48-D4DFFB682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B9236C-2D06-4280-9ACB-F050B7D5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2AA7-1305-4203-AE09-253164E185CC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1704A9-3D7A-4959-AD18-23EDE449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7B5E5-079F-4126-803E-F1058D52B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0D5-64CB-4468-B03D-FE6B8783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70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AB821-0E6A-41E5-8C0D-DF9BC712F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78B0EE-E73C-428F-B221-C5A19214F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A6438F-995E-4302-B951-B41069C70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2AA7-1305-4203-AE09-253164E185CC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281A90-8D58-4FB7-A2B6-C25DBEC1B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C9FD01-A5FE-46AD-9DB3-2A8A5936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0D5-64CB-4468-B03D-FE6B8783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72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3A71B-7A44-4039-912F-56785CECC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3ED90F-1BC2-498D-9F70-0A1C62169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3FB9FE-EB27-4B4C-8BA5-CFFAC2982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EA85B2-C7D8-4E54-8FB4-164C301FC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2AA7-1305-4203-AE09-253164E185CC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5BA1F-0BEA-4A5E-8B7A-83E0BDC0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2F89BD-7CB7-41E3-BD12-CAB61B83D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0D5-64CB-4468-B03D-FE6B8783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249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15E04-1F5E-4138-9D9F-EC4D88DC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B54EBC-5774-45BC-B961-795A4287A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D37DE6-3990-4E67-AFD6-57457AFE2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89CFE4-A5F7-4933-B42F-3D16BC18B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41C7B8E-9E67-4930-AC50-4D82EDDF6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E1968CF-92B4-47AB-A3C8-593B70BDE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2AA7-1305-4203-AE09-253164E185CC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08C337-AA68-4BA2-9602-4FE1D912F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15F4F5-B88F-4C1B-827E-C3AA9304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0D5-64CB-4468-B03D-FE6B8783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485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BC716-9CB2-49F1-9F10-790F603B5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F4557F3-820C-4FF8-ABEB-ED3C49AA9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2AA7-1305-4203-AE09-253164E185CC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91C9ED-8437-4AC7-9680-C785F02ED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EB0BC1-4072-408F-B8AB-155AFA2B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0D5-64CB-4468-B03D-FE6B8783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03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5363E0E-C2D6-423F-84C6-095B4351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2AA7-1305-4203-AE09-253164E185CC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48B291-5E93-40EC-BDD0-B67076033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ACA83B-656C-4A33-AAA7-5E3D7248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0D5-64CB-4468-B03D-FE6B8783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42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6C822-D870-4FD9-AF23-70671298E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A12201-E8AE-4A10-8D18-238CBE5D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B9904C-0732-428B-BCAB-AD4923D09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0199DE-289F-4031-B372-F1F402B52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2AA7-1305-4203-AE09-253164E185CC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CF8B1D-4CB6-4D53-A05C-00F9F66AF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D3E69F-DF06-4BDB-8C23-3A0BAF9E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0D5-64CB-4468-B03D-FE6B8783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4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74329-5831-4F01-9A41-E20F69BDD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DD8E69-2730-4CE2-BFDD-FBA3AABC8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AC4B18-28CB-4492-9E1C-B4FC49B8B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CD261A-1DFA-4163-9BE9-476E6EF7D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2AA7-1305-4203-AE09-253164E185CC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7401E5-74C1-49B8-AFBD-EBAE55D5B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CB6102-AA9E-431E-B02E-72421609F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860D5-64CB-4468-B03D-FE6B8783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767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33C6F-BAA2-4883-B54F-76A62B06C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BFF22C-AE32-469E-B488-A88467218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3982D9-6D59-4993-8BDA-568AF121C6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12AA7-1305-4203-AE09-253164E185CC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533EE-1E42-4327-8FFC-2FA588D62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083D3A-DAD0-4F25-A215-F7A70FE8C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860D5-64CB-4468-B03D-FE6B87834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20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0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8.wdp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AC51B6-33DA-47D5-9470-7879FE392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7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6FABF4-6D42-4069-A05E-46B3C4CC6CA1}"/>
              </a:ext>
            </a:extLst>
          </p:cNvPr>
          <p:cNvSpPr txBox="1"/>
          <p:nvPr/>
        </p:nvSpPr>
        <p:spPr>
          <a:xfrm>
            <a:off x="640222" y="214756"/>
            <a:ext cx="11422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ТАЗОВСКИЙ РАЙОН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«Оленёнок»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A37DB5-E668-4E13-BACF-C2B022FEA82D}"/>
              </a:ext>
            </a:extLst>
          </p:cNvPr>
          <p:cNvSpPr txBox="1"/>
          <p:nvPr/>
        </p:nvSpPr>
        <p:spPr>
          <a:xfrm>
            <a:off x="5697486" y="2534635"/>
            <a:ext cx="6738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речевому развитию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«Машенька учится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произносить звуки р,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76386F-6469-4648-8710-48C13BE04DD9}"/>
              </a:ext>
            </a:extLst>
          </p:cNvPr>
          <p:cNvSpPr txBox="1"/>
          <p:nvPr/>
        </p:nvSpPr>
        <p:spPr>
          <a:xfrm>
            <a:off x="8897958" y="5561615"/>
            <a:ext cx="2757267" cy="83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Составила: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Аблинова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AD9C8-7951-4ABC-A1F4-4069E0B31846}"/>
              </a:ext>
            </a:extLst>
          </p:cNvPr>
          <p:cNvSpPr txBox="1"/>
          <p:nvPr/>
        </p:nvSpPr>
        <p:spPr>
          <a:xfrm>
            <a:off x="4635304" y="6209100"/>
            <a:ext cx="396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Тазовский 2021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2E0950-BDC3-4279-AAE6-CD241252A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0222" y="1851225"/>
            <a:ext cx="5301174" cy="37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01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03B1BF-8E08-49E9-8CDF-CA37EE986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D7619E-9AF4-4B54-B59D-2E758201FFEF}"/>
              </a:ext>
            </a:extLst>
          </p:cNvPr>
          <p:cNvSpPr txBox="1"/>
          <p:nvPr/>
        </p:nvSpPr>
        <p:spPr>
          <a:xfrm>
            <a:off x="574431" y="365760"/>
            <a:ext cx="11043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-Ребята, смотрите, наша Машенька сегодня очень грустная. Она говорит, что никак не может научиться произносить звук «р», а сорока только и знает, что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трррещит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Мы ей сможем помочь? (по щелчку)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324A9A-F4BF-4FDB-91E5-A08FEFF25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809" r="898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73198" y="1321633"/>
            <a:ext cx="3314069" cy="53359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9BBE2A-0F52-40DB-95DA-5E24F22821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4" r="2667"/>
          <a:stretch/>
        </p:blipFill>
        <p:spPr>
          <a:xfrm>
            <a:off x="3034457" y="1758668"/>
            <a:ext cx="6123084" cy="48457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5D0ACA-4B0D-4C68-8115-EA9F1BF05D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92" l="0" r="990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7447" y="1381423"/>
            <a:ext cx="3654553" cy="350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4B70EA-63E5-419F-9E75-8DD73EC3F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E67374-2E9C-4C04-A59B-C65829DED293}"/>
              </a:ext>
            </a:extLst>
          </p:cNvPr>
          <p:cNvSpPr txBox="1"/>
          <p:nvPr/>
        </p:nvSpPr>
        <p:spPr>
          <a:xfrm>
            <a:off x="999286" y="1257163"/>
            <a:ext cx="10972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произносим слова со звуком «р» и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кар-р-р,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кра-кра-кра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кря-кря-кря,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река,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ромашка,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рукав,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резинка,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66E2CE-8A93-45B2-98CC-D25EEC6CF35A}"/>
              </a:ext>
            </a:extLst>
          </p:cNvPr>
          <p:cNvSpPr txBox="1"/>
          <p:nvPr/>
        </p:nvSpPr>
        <p:spPr>
          <a:xfrm>
            <a:off x="2138289" y="397749"/>
            <a:ext cx="648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1.Упражнение в произнесении звука «р»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61D65B-69F1-4B9C-8FA0-E396E21063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99314" l="9892" r="89912"/>
                    </a14:imgEffect>
                  </a14:imgLayer>
                </a14:imgProps>
              </a:ext>
            </a:extLst>
          </a:blip>
          <a:srcRect l="26137" r="26684"/>
          <a:stretch/>
        </p:blipFill>
        <p:spPr>
          <a:xfrm>
            <a:off x="2757267" y="1800664"/>
            <a:ext cx="2386025" cy="50573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A49684-AD42-4B72-A1C7-BF4F13FA3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4951" y="2359735"/>
            <a:ext cx="4677136" cy="403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50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03B1BF-8E08-49E9-8CDF-CA37EE986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E7D993-50D0-4EAB-A55B-B70AAC34F912}"/>
              </a:ext>
            </a:extLst>
          </p:cNvPr>
          <p:cNvSpPr txBox="1"/>
          <p:nvPr/>
        </p:nvSpPr>
        <p:spPr>
          <a:xfrm>
            <a:off x="3601330" y="1589650"/>
            <a:ext cx="46001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Утром, присев на зелёном пригорке,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Учат сороки скороговорки: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Кар-р-р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тошка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Кар-р-р-тонка,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Кар-р-р-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Кар-р-р-туз,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Кар-р-р-низ,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Кар-р-р-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андаш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Кар-р-р-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амель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Кар-р-р-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апуз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7A102-D3D6-4A67-8422-B4598D437D0A}"/>
              </a:ext>
            </a:extLst>
          </p:cNvPr>
          <p:cNvSpPr txBox="1"/>
          <p:nvPr/>
        </p:nvSpPr>
        <p:spPr>
          <a:xfrm>
            <a:off x="2574388" y="378519"/>
            <a:ext cx="7043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2.Скороговорка «Сороки»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С.Фархади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F37978-7810-4DA7-B9C2-0BF7D977C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3322" y="2317584"/>
            <a:ext cx="3887213" cy="34994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C15F2F-0E75-4EB9-B798-70825BDB8A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333" l="10000" r="90000"/>
                    </a14:imgEffect>
                  </a14:imgLayer>
                </a14:imgProps>
              </a:ext>
            </a:extLst>
          </a:blip>
          <a:srcRect l="18496" r="18205" b="8494"/>
          <a:stretch/>
        </p:blipFill>
        <p:spPr>
          <a:xfrm flipH="1">
            <a:off x="7315200" y="378519"/>
            <a:ext cx="4133478" cy="627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64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03B1BF-8E08-49E9-8CDF-CA37EE986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A5B273-1A13-49ED-99BA-3C3AE86A5634}"/>
              </a:ext>
            </a:extLst>
          </p:cNvPr>
          <p:cNvSpPr txBox="1"/>
          <p:nvPr/>
        </p:nvSpPr>
        <p:spPr>
          <a:xfrm>
            <a:off x="1017563" y="851025"/>
            <a:ext cx="101568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 сейчас задание для вас, и для Машеньки.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Надо подпрыгивать на двух ногах, если услышите звук «р» в словах: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радуга,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самолёт,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потолок,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порог,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ракет,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полёт,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рано,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поздно,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хорошо,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весело,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крепыш,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малыш,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картина.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16BF6-9A4B-48ED-B107-1E7F1399699B}"/>
              </a:ext>
            </a:extLst>
          </p:cNvPr>
          <p:cNvSpPr txBox="1"/>
          <p:nvPr/>
        </p:nvSpPr>
        <p:spPr>
          <a:xfrm>
            <a:off x="2686929" y="267286"/>
            <a:ext cx="744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Игровое упражнение «Не ошибись»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5BBE32-14F3-4BA1-9ACE-849A96CCD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461" y="2202389"/>
            <a:ext cx="4676037" cy="40359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C51C49-D570-407C-85C9-B1918E07DF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9844" r="68594"/>
                    </a14:imgEffect>
                  </a14:imgLayer>
                </a14:imgProps>
              </a:ext>
            </a:extLst>
          </a:blip>
          <a:srcRect l="40058" t="12699" r="31904" b="13333"/>
          <a:stretch/>
        </p:blipFill>
        <p:spPr>
          <a:xfrm>
            <a:off x="1497427" y="1770014"/>
            <a:ext cx="3302479" cy="490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17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03B1BF-8E08-49E9-8CDF-CA37EE986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9E775F-F76B-4A27-95CD-5149C253396E}"/>
              </a:ext>
            </a:extLst>
          </p:cNvPr>
          <p:cNvSpPr txBox="1"/>
          <p:nvPr/>
        </p:nvSpPr>
        <p:spPr>
          <a:xfrm>
            <a:off x="2926080" y="772438"/>
            <a:ext cx="91015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Маша очень рада, что вы и сорока помогли ей научиться выговаривать звук «р» и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И просит вас слепить ей сороку.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9BC3B-BE5B-4ED2-B689-9F285047E2D3}"/>
              </a:ext>
            </a:extLst>
          </p:cNvPr>
          <p:cNvSpPr txBox="1"/>
          <p:nvPr/>
        </p:nvSpPr>
        <p:spPr>
          <a:xfrm>
            <a:off x="3840480" y="267286"/>
            <a:ext cx="420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Лепка «Сорока»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69E4E5-43EA-4866-96F0-C345B9B9B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75" y="160670"/>
            <a:ext cx="3170122" cy="28521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04BD57-DE9B-4B46-9DB5-0E4DF9CB17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25" b="24188" l="4688" r="30438"/>
                    </a14:imgEffect>
                  </a14:imgLayer>
                </a14:imgProps>
              </a:ext>
            </a:extLst>
          </a:blip>
          <a:srcRect l="4803" t="3897" r="66684" b="73539"/>
          <a:stretch/>
        </p:blipFill>
        <p:spPr>
          <a:xfrm>
            <a:off x="185953" y="2909518"/>
            <a:ext cx="1955410" cy="15474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C27DDC-78FD-4C42-B92B-508818A807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25" b="25500" l="41563" r="63750"/>
                    </a14:imgEffect>
                  </a14:imgLayer>
                </a14:imgProps>
              </a:ext>
            </a:extLst>
          </a:blip>
          <a:srcRect l="38855" t="3897" r="33453" b="73744"/>
          <a:stretch/>
        </p:blipFill>
        <p:spPr>
          <a:xfrm>
            <a:off x="2384338" y="3012786"/>
            <a:ext cx="1899139" cy="15333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E29FAE-2ADC-4C86-99C7-DB88194DF4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9" b="25277" l="70720" r="93480"/>
                    </a14:imgEffect>
                  </a14:imgLayer>
                </a14:imgProps>
              </a:ext>
            </a:extLst>
          </a:blip>
          <a:srcRect l="67875" t="4793" r="3675" b="72447"/>
          <a:stretch/>
        </p:blipFill>
        <p:spPr>
          <a:xfrm>
            <a:off x="4168723" y="3138575"/>
            <a:ext cx="1916723" cy="15333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781086-48BC-4A2D-B906-B84E405105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857" b="68762" l="24429" r="92429"/>
                    </a14:imgEffect>
                  </a14:imgLayer>
                </a14:imgProps>
              </a:ext>
            </a:extLst>
          </a:blip>
          <a:srcRect l="25302" t="21095" b="25736"/>
          <a:stretch/>
        </p:blipFill>
        <p:spPr>
          <a:xfrm>
            <a:off x="9386520" y="3219671"/>
            <a:ext cx="2641091" cy="14099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C0B611-E7CE-451C-AAC8-45B94813E7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667" b="82917" l="6875" r="85313"/>
                    </a14:imgEffect>
                  </a14:imgLayer>
                </a14:imgProps>
              </a:ext>
            </a:extLst>
          </a:blip>
          <a:srcRect l="7461" t="23460" r="51260" b="20077"/>
          <a:stretch/>
        </p:blipFill>
        <p:spPr>
          <a:xfrm>
            <a:off x="6571518" y="3289862"/>
            <a:ext cx="1199744" cy="12308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7B0866-C984-45FA-B355-7BBBE74FD19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524" b="72190" l="10429" r="90714"/>
                    </a14:imgEffect>
                  </a14:imgLayer>
                </a14:imgProps>
              </a:ext>
            </a:extLst>
          </a:blip>
          <a:srcRect l="10053" t="24752" r="9350" b="27504"/>
          <a:stretch/>
        </p:blipFill>
        <p:spPr>
          <a:xfrm>
            <a:off x="2236426" y="4729723"/>
            <a:ext cx="4094101" cy="18189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8C1513-FE45-48A1-A671-92AFA7E864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8026040" y="3259964"/>
            <a:ext cx="1476821" cy="12314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F6497D-605F-467C-BE54-D86DC3747EA0}"/>
              </a:ext>
            </a:extLst>
          </p:cNvPr>
          <p:cNvSpPr txBox="1"/>
          <p:nvPr/>
        </p:nvSpPr>
        <p:spPr>
          <a:xfrm>
            <a:off x="3840480" y="1520369"/>
            <a:ext cx="82510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Голова у сороки какой формы? Туловище? Хвост какой? Крылья?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Вначале лепим голову круглой формы, затем туловище овальной формы, крылья тонкие пластики треугольной формы, хвост – длинная тонкая пластинка, клюв – маленький треугольник, глазки как бусинки.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506702-F470-4E2B-95A6-0DB2A72967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5" b="89905" l="10000" r="938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9249" y="3855925"/>
            <a:ext cx="4056159" cy="304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62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03B1BF-8E08-49E9-8CDF-CA37EE986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DE7BAA-5850-4361-8C57-18CB7D3EB04D}"/>
              </a:ext>
            </a:extLst>
          </p:cNvPr>
          <p:cNvSpPr txBox="1"/>
          <p:nvPr/>
        </p:nvSpPr>
        <p:spPr>
          <a:xfrm>
            <a:off x="1321190" y="1015760"/>
            <a:ext cx="607958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Наша Машенька очень довольна, что вместе с вами не только научилась выговаривать звуки «р» и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но ещё и лепить сороку. Она говорит вам: «Большое спасибо».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 вам, ребята, что больше всего понравилось?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(имя ребёнка), что было для тебя сложным?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(имя ребёнка), что бы ты ещё хотела заняться?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576AE-1AED-48AB-9B32-E5D4313BA857}"/>
              </a:ext>
            </a:extLst>
          </p:cNvPr>
          <p:cNvSpPr txBox="1"/>
          <p:nvPr/>
        </p:nvSpPr>
        <p:spPr>
          <a:xfrm>
            <a:off x="3296529" y="375253"/>
            <a:ext cx="2996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5728D7-56AF-4395-94D7-196CF18E4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80236" y="1212170"/>
            <a:ext cx="2429856" cy="50601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5E4254-B1A6-4668-A535-15F036ADC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68" l="34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1908" y="3269187"/>
            <a:ext cx="5012787" cy="356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304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386</Words>
  <Application>Microsoft Office PowerPoint</Application>
  <PresentationFormat>Широкоэкранный</PresentationFormat>
  <Paragraphs>62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</dc:creator>
  <cp:lastModifiedBy>q</cp:lastModifiedBy>
  <cp:revision>7</cp:revision>
  <dcterms:created xsi:type="dcterms:W3CDTF">2021-05-10T10:21:24Z</dcterms:created>
  <dcterms:modified xsi:type="dcterms:W3CDTF">2021-05-10T11:24:08Z</dcterms:modified>
</cp:coreProperties>
</file>