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67" r:id="rId8"/>
    <p:sldId id="268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E7291-E152-49F2-BD39-A8D14A36A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F07E93-34B4-41A1-AD3E-A2A6544959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E6F4C7-C51B-4B9C-9A10-E911B6C54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7893F-3C39-45D2-8DAA-A7CF4C23377A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DAC99C-92CF-4BAB-B743-06243AC0C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16DD0D-E5C0-4C0C-A822-666465DAD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3E79-D79E-4E56-8B73-C00EBD713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846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6AD67-653B-444A-A3B8-0451E817C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C14126-FE79-46D2-8B4D-09208F352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2ECDA9-ADA7-4C72-BB88-DC739110E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7893F-3C39-45D2-8DAA-A7CF4C23377A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BAD6F8-421A-432A-9F16-5C604FC08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B8F8F1-4A3F-43B6-A605-F8B84C7A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3E79-D79E-4E56-8B73-C00EBD713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985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89B71A-4724-41B8-B111-8889B1DEDF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AF5ABA-A8AB-4FC7-94E5-684107516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61D43A-925A-42EE-8D0F-7ED428FF5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7893F-3C39-45D2-8DAA-A7CF4C23377A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5BCB47-C443-4A05-AF5C-D5BE423B1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C68E57-5B4E-463E-8AE0-73734E5FD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3E79-D79E-4E56-8B73-C00EBD713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86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12F90-BAA8-4587-88B3-6F9A826EB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046DE5-4D18-4AFA-9E15-920B2D10D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769FB9-E186-4AC3-9F54-D0E930C78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7893F-3C39-45D2-8DAA-A7CF4C23377A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E6997D-21B1-4239-86B3-E7F7C6FCC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8B6884-A815-4FC2-AE25-C0AA162AE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3E79-D79E-4E56-8B73-C00EBD713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46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54EC0-68F9-46AA-A121-901166B8A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0BEBEF-CBD0-4826-BB25-F98154F3C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292646-6D97-4F5F-9733-AD31831E8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7893F-3C39-45D2-8DAA-A7CF4C23377A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EF4191-AC33-4739-A271-0C8FC1A10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702A82-60F0-4C1C-BF7D-D51D08AD3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3E79-D79E-4E56-8B73-C00EBD713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103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1C6B0-3B1B-4DDF-A051-19571062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6ACE49-EFF7-46EB-9E17-BAE1DCC0C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BCC1D-E5C7-45A2-8E7C-8008BC1BF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16863B-6DFB-401D-9FAB-67BCEE868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7893F-3C39-45D2-8DAA-A7CF4C23377A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2CB915-F8FC-445D-A57C-AECA771DB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1E6D73-F3D0-466F-85FC-3BA8C7931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3E79-D79E-4E56-8B73-C00EBD713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346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6A77-F4E6-4D4C-B46A-936BA68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0B44C1-C23D-4311-BD3C-FE96898FF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5800D-7920-402E-9FD8-24D7238F14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1AE3295-52FE-4002-B77F-13643FCC51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936C80-4D01-4C52-83EB-49CE2048B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B101F0-5D90-41FE-A01E-41C9B6D1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7893F-3C39-45D2-8DAA-A7CF4C23377A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F911E0-44A1-4C0E-ADA3-59C5D4828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0742B06-7E1E-42B7-BA19-90D61C25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3E79-D79E-4E56-8B73-C00EBD713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62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7CD1CF-CD1F-4851-9F63-6DEA6E260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079567-2D36-47C0-969E-D10E1B3B9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7893F-3C39-45D2-8DAA-A7CF4C23377A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AE7987-C687-40AE-8149-90E83C83E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D528EC-BD65-4758-AE14-D8783AE96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3E79-D79E-4E56-8B73-C00EBD713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9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8A1FC1E-7492-41D1-8D64-B03914B65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7893F-3C39-45D2-8DAA-A7CF4C23377A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F90CD2C-A589-4067-81CB-0D1B3059B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E90A27-A4AA-4C11-A217-70C6B4EA5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3E79-D79E-4E56-8B73-C00EBD713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90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BC565-009B-49BF-A2CA-07EBDE370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D47DD3-5FCB-43B2-82D7-BD9314EBF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565A62-3E3F-4570-A0AC-FA84A4AD5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CEB63C-132E-40CF-B101-0D85AB9A3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7893F-3C39-45D2-8DAA-A7CF4C23377A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F5AEF3-55BC-46FB-96D7-3CC8D965E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02899C-61A1-445F-8BAD-105191F69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3E79-D79E-4E56-8B73-C00EBD713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883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777EB-281F-45FA-8AB2-3F0DE7642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9551432-CFB8-4285-9109-28535DF0F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76F61B-9E2A-4B32-A37C-450E1BC22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038080-FE91-440E-B404-938DAE3A2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7893F-3C39-45D2-8DAA-A7CF4C23377A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DC2AF2-3EAD-4205-9549-4673818E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7B9582-8898-4D64-AAEB-207D1E486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3E79-D79E-4E56-8B73-C00EBD713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416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E3EA2-0E02-4ECA-AEDA-BCC941ED8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19FE69-C919-4196-ACAA-A5B2A75B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BABA9-38BE-44B6-A60E-1F6C562F02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7893F-3C39-45D2-8DAA-A7CF4C23377A}" type="datetimeFigureOut">
              <a:rPr lang="ru-RU" smtClean="0"/>
              <a:t>10.05.2021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0EC4F1-3228-4F82-BF1E-E4D87E316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3A656D-7C59-41AC-A1E0-233CB2ACE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43E79-D79E-4E56-8B73-C00EBD713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66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microsoft.com/office/2007/relationships/hdphoto" Target="../media/hdphoto9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F08DFF-E773-4039-BE59-978066126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69" b="14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4439CE-EC68-4B7B-9B76-C3738F8B5C4F}"/>
              </a:ext>
            </a:extLst>
          </p:cNvPr>
          <p:cNvSpPr txBox="1"/>
          <p:nvPr/>
        </p:nvSpPr>
        <p:spPr>
          <a:xfrm>
            <a:off x="468922" y="464234"/>
            <a:ext cx="11249465" cy="832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ОБРАЗОВАНИЕ ТАЗОВСКИЙ РАЙОН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«Оленёнок»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E9399-DACC-4999-A07D-F5D6E9AF7090}"/>
              </a:ext>
            </a:extLst>
          </p:cNvPr>
          <p:cNvSpPr txBox="1"/>
          <p:nvPr/>
        </p:nvSpPr>
        <p:spPr>
          <a:xfrm>
            <a:off x="2499359" y="2141618"/>
            <a:ext cx="8088923" cy="2209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Занятие по речевому развитию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«Матрёшки учатся произносить звуки «Щ-Ч»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137C6-23EF-4A41-9D69-69146C12E12D}"/>
              </a:ext>
            </a:extLst>
          </p:cNvPr>
          <p:cNvSpPr txBox="1"/>
          <p:nvPr/>
        </p:nvSpPr>
        <p:spPr>
          <a:xfrm>
            <a:off x="8539087" y="6209100"/>
            <a:ext cx="2208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Составила:</a:t>
            </a:r>
          </a:p>
          <a:p>
            <a:pPr algn="r"/>
            <a:r>
              <a:rPr lang="ru-RU" b="1" dirty="0" err="1"/>
              <a:t>Аблинова</a:t>
            </a:r>
            <a:r>
              <a:rPr lang="ru-RU" b="1" dirty="0"/>
              <a:t> Л.Г.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D82683-4FC3-4DAC-92E4-413033AF850C}"/>
              </a:ext>
            </a:extLst>
          </p:cNvPr>
          <p:cNvSpPr txBox="1"/>
          <p:nvPr/>
        </p:nvSpPr>
        <p:spPr>
          <a:xfrm>
            <a:off x="4243752" y="6486099"/>
            <a:ext cx="3699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Тазовский 2021</a:t>
            </a:r>
          </a:p>
        </p:txBody>
      </p:sp>
    </p:spTree>
    <p:extLst>
      <p:ext uri="{BB962C8B-B14F-4D97-AF65-F5344CB8AC3E}">
        <p14:creationId xmlns:p14="http://schemas.microsoft.com/office/powerpoint/2010/main" val="3830434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A98A0E-7932-4DCD-9AA9-62D4F7CD9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16366"/>
          <a:stretch/>
        </p:blipFill>
        <p:spPr>
          <a:xfrm>
            <a:off x="-1" y="-16280"/>
            <a:ext cx="12192001" cy="6874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18121A-7EA2-4653-8E8D-D2B61473C18F}"/>
              </a:ext>
            </a:extLst>
          </p:cNvPr>
          <p:cNvSpPr txBox="1"/>
          <p:nvPr/>
        </p:nvSpPr>
        <p:spPr>
          <a:xfrm>
            <a:off x="773723" y="225083"/>
            <a:ext cx="1129635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-Ребята, а вы помните, кто приходили к нам на занятие по математике?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 другу улыбаются,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Одна в другую ставятся,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Деревянные, как ложки!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Подскажите, кто это?</a:t>
            </a:r>
          </a:p>
          <a:p>
            <a:pPr algn="ctr"/>
            <a:r>
              <a:rPr lang="ru-RU" dirty="0"/>
              <a:t>              (матрёшки)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49A8D1-B680-4C93-B5E1-32846B1F8F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000" b="86400" l="8600" r="92200"/>
                    </a14:imgEffect>
                  </a14:imgLayer>
                </a14:imgProps>
              </a:ext>
            </a:extLst>
          </a:blip>
          <a:srcRect l="63716" t="14564" r="8050" b="13642"/>
          <a:stretch/>
        </p:blipFill>
        <p:spPr>
          <a:xfrm>
            <a:off x="5663072" y="2108397"/>
            <a:ext cx="2214228" cy="42228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D3F693-BF14-4770-8372-F59ACD219F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6004"/>
          <a:stretch/>
        </p:blipFill>
        <p:spPr>
          <a:xfrm>
            <a:off x="1692068" y="1187378"/>
            <a:ext cx="2682984" cy="51189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2ADDA4-A439-42C6-8866-D8E65B9C85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9248"/>
          <a:stretch/>
        </p:blipFill>
        <p:spPr>
          <a:xfrm>
            <a:off x="9165320" y="3275662"/>
            <a:ext cx="1518974" cy="289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75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5E12E2-AE7B-4FE5-9AE0-8FA5C3577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6ACFAB-A24E-404C-9B6C-4D4AB249D170}"/>
              </a:ext>
            </a:extLst>
          </p:cNvPr>
          <p:cNvSpPr txBox="1"/>
          <p:nvPr/>
        </p:nvSpPr>
        <p:spPr>
          <a:xfrm>
            <a:off x="16212" y="545553"/>
            <a:ext cx="11493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Матрёшки говорят, что их подружки куклы произносят какие-то интересные звуки, а они не могут. Но знают, что детки нашей группы умеют всё, поэтому пришли к нам поучиться. Научим матрёшек?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37AA94-0DF1-4C18-A4D4-B753EE269302}"/>
              </a:ext>
            </a:extLst>
          </p:cNvPr>
          <p:cNvSpPr txBox="1"/>
          <p:nvPr/>
        </p:nvSpPr>
        <p:spPr>
          <a:xfrm>
            <a:off x="1524000" y="137438"/>
            <a:ext cx="9514449" cy="49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1.Игровое упражнение «Учим матрёшек произносить звуки щ-ч»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9C895F-7768-4A2E-8040-5C5020DB00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 rot="21166338">
            <a:off x="200886" y="1515285"/>
            <a:ext cx="2470184" cy="47165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9DF43E-400E-4923-9925-D3208F90F4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7" t="4690" r="1999" b="1296"/>
          <a:stretch/>
        </p:blipFill>
        <p:spPr>
          <a:xfrm>
            <a:off x="3208695" y="1378633"/>
            <a:ext cx="6145058" cy="45297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AB4B61-FE58-4B15-813D-20F186772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3154">
            <a:off x="9811388" y="3331828"/>
            <a:ext cx="1541283" cy="29337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A40F1C-6840-4160-8FB7-1E1A8767A7B7}"/>
              </a:ext>
            </a:extLst>
          </p:cNvPr>
          <p:cNvSpPr txBox="1"/>
          <p:nvPr/>
        </p:nvSpPr>
        <p:spPr>
          <a:xfrm>
            <a:off x="1333885" y="6014245"/>
            <a:ext cx="8857957" cy="42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(дети несколько раз произносят звук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затем произносят матрёшки)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163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5E12E2-AE7B-4FE5-9AE0-8FA5C3577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C90AB5-272D-45AB-9649-693393955416}"/>
              </a:ext>
            </a:extLst>
          </p:cNvPr>
          <p:cNvSpPr txBox="1"/>
          <p:nvPr/>
        </p:nvSpPr>
        <p:spPr>
          <a:xfrm>
            <a:off x="16212" y="640080"/>
            <a:ext cx="11997597" cy="125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Как вы думаете, на какой звук похож звук </a:t>
            </a:r>
            <a:r>
              <a:rPr lang="ru-RU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Звук </a:t>
            </a:r>
            <a:r>
              <a:rPr lang="ru-RU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похож на звук </a:t>
            </a:r>
            <a:r>
              <a:rPr lang="ru-RU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ч.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Эти звуки очень любят путать деток. Но нас не проведёшь – мы умеем их различать.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2A515-E4FB-45DE-A01F-E4708FEAB2F8}"/>
              </a:ext>
            </a:extLst>
          </p:cNvPr>
          <p:cNvSpPr txBox="1"/>
          <p:nvPr/>
        </p:nvSpPr>
        <p:spPr>
          <a:xfrm>
            <a:off x="1967131" y="149881"/>
            <a:ext cx="8257736" cy="49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2.Игровое упражнение «Произносим звук «ч»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D974E6-C505-42E0-ABD7-1C5C8FEC2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4258">
            <a:off x="9471232" y="2651814"/>
            <a:ext cx="1950889" cy="37249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460589-C6CA-4583-A311-45FBAEB01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" t="2195" r="2756" b="4589"/>
          <a:stretch/>
        </p:blipFill>
        <p:spPr>
          <a:xfrm>
            <a:off x="3148817" y="1751200"/>
            <a:ext cx="5894363" cy="4317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91CEAD-894C-460B-8F25-BEAEF2921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42303">
            <a:off x="723427" y="3489962"/>
            <a:ext cx="1446198" cy="27527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0925D7-4DF2-4D93-9C3D-DB4E1AA9AB0E}"/>
              </a:ext>
            </a:extLst>
          </p:cNvPr>
          <p:cNvSpPr txBox="1"/>
          <p:nvPr/>
        </p:nvSpPr>
        <p:spPr>
          <a:xfrm>
            <a:off x="1446525" y="6050141"/>
            <a:ext cx="9073662" cy="42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(дети несколько раз произносят звук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затем произносят матрёшки)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53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5E12E2-AE7B-4FE5-9AE0-8FA5C3577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957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651FE4-F94B-4F76-A1E9-A0D8A2A2AF2A}"/>
              </a:ext>
            </a:extLst>
          </p:cNvPr>
          <p:cNvSpPr txBox="1"/>
          <p:nvPr/>
        </p:nvSpPr>
        <p:spPr>
          <a:xfrm>
            <a:off x="858129" y="814642"/>
            <a:ext cx="110290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Повторяйте чётко, чтобы матрёшки тоже научились их различать.</a:t>
            </a:r>
          </a:p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Ащ-ащ-ащ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ач-ач-ач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Ча-ча-ча – ща-ща-ща,</a:t>
            </a:r>
          </a:p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Ещ-ещ-ещ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еч-еч-еч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Ще-ще-ще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че-че-че.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Молодцы. Послушайте, маленькая матрёшка лучше всех научилась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различать и правильно произносить эти звуки</a:t>
            </a:r>
          </a:p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Ащ-ащ-ащ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ач-ач-ач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Ще-ще-ще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че-че-че.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69C267-6928-44DA-96D1-487E5CDB1A35}"/>
              </a:ext>
            </a:extLst>
          </p:cNvPr>
          <p:cNvSpPr txBox="1"/>
          <p:nvPr/>
        </p:nvSpPr>
        <p:spPr>
          <a:xfrm>
            <a:off x="2292834" y="352977"/>
            <a:ext cx="8004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Игровое упражнение «Различаем звуки»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1BF81F-F7B6-4358-9784-4F862B678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03792">
            <a:off x="5583761" y="3776802"/>
            <a:ext cx="1877731" cy="29568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7B389D-844A-4AB1-AD08-8D3684668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3945">
            <a:off x="9186648" y="2015885"/>
            <a:ext cx="2531685" cy="48274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1689EC-F4EB-45E4-84BE-0EAD99DB5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63494">
            <a:off x="2098318" y="2875225"/>
            <a:ext cx="2078471" cy="396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94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5E12E2-AE7B-4FE5-9AE0-8FA5C3577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FECDD1-CE33-4AAF-840B-08560433D843}"/>
              </a:ext>
            </a:extLst>
          </p:cNvPr>
          <p:cNvSpPr txBox="1"/>
          <p:nvPr/>
        </p:nvSpPr>
        <p:spPr>
          <a:xfrm>
            <a:off x="225082" y="1044979"/>
            <a:ext cx="118309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 сейчас сложные задания: нужно угадать, какой звук прячется в словах. Вы готовы помочь матрёшкам отгадать эти звуки?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услышите звук щ – надо топнуть ногой, если звук ч – хлопнуть в ладоши: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Мальчики и девочки прыгать как мячики;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Щёткой чищу я щенка, щекочу ему бока;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Надену плащ… напою ежа молочком… поймаю щуку… ищу пропавшего щенка… молоточком забью гвоздь …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Щи да каша – пища наша.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7ACD3D-D76C-45A7-9AC3-AFE347405F6F}"/>
              </a:ext>
            </a:extLst>
          </p:cNvPr>
          <p:cNvSpPr txBox="1"/>
          <p:nvPr/>
        </p:nvSpPr>
        <p:spPr>
          <a:xfrm>
            <a:off x="2067950" y="494938"/>
            <a:ext cx="8201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Игровое упражнение «Угадай, какой звук?»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DCB4BCC-FCF6-4E8A-B9A8-683B87B412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7012" r="97446"/>
                    </a14:imgEffect>
                  </a14:imgLayer>
                </a14:imgProps>
              </a:ext>
            </a:extLst>
          </a:blip>
          <a:srcRect l="74458" t="14315"/>
          <a:stretch/>
        </p:blipFill>
        <p:spPr>
          <a:xfrm>
            <a:off x="7680960" y="2829740"/>
            <a:ext cx="2588455" cy="434171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BCF5EA9-44AB-479E-A313-456DB05633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6958" l="74219" r="98242"/>
                    </a14:imgEffect>
                  </a14:imgLayer>
                </a14:imgProps>
              </a:ext>
            </a:extLst>
          </a:blip>
          <a:srcRect l="74180" b="52000"/>
          <a:stretch/>
        </p:blipFill>
        <p:spPr>
          <a:xfrm>
            <a:off x="2119757" y="2988826"/>
            <a:ext cx="2588455" cy="35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8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5E12E2-AE7B-4FE5-9AE0-8FA5C3577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35E57A-6404-4E26-9899-EF34418AF11A}"/>
              </a:ext>
            </a:extLst>
          </p:cNvPr>
          <p:cNvSpPr txBox="1"/>
          <p:nvPr/>
        </p:nvSpPr>
        <p:spPr>
          <a:xfrm>
            <a:off x="1144171" y="874455"/>
            <a:ext cx="95660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матрёшки – вот такие крошки: 2 раза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(полуприседания, с поворотом вправо-влево)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платочках – яркие цветочки: 2 раза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(наклон вперёд, «завязываем» платочки).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матрёшки – вот такие крошки: 2 раза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(полуприседания, с поворотом вправо-влево)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на ножках – новые сапожки: 2 раза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(поочерёдно выставляем левую - правую ножку на пяточки</a:t>
            </a:r>
            <a:r>
              <a:rPr lang="ru-RU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217481-465D-4C0E-96A3-3A11C9ACB5EB}"/>
              </a:ext>
            </a:extLst>
          </p:cNvPr>
          <p:cNvSpPr txBox="1"/>
          <p:nvPr/>
        </p:nvSpPr>
        <p:spPr>
          <a:xfrm>
            <a:off x="2825260" y="206395"/>
            <a:ext cx="6203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Физкультминутка «Мы матрёшки»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6D531A-28A9-475B-A620-8CD6F5200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88" y="1542515"/>
            <a:ext cx="2682472" cy="51149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29D7B2-B868-4633-8882-57C50BDA1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955" y="2191008"/>
            <a:ext cx="2213040" cy="4224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B3495C-D859-41DE-8DD2-D03D60B5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5120" y="3749657"/>
            <a:ext cx="1524132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82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5E12E2-AE7B-4FE5-9AE0-8FA5C3577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000"/>
          <a:stretch/>
        </p:blipFill>
        <p:spPr>
          <a:xfrm>
            <a:off x="16212" y="-1"/>
            <a:ext cx="12159575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49B42C-8C0A-41C5-83C1-0CAD25CA075F}"/>
              </a:ext>
            </a:extLst>
          </p:cNvPr>
          <p:cNvSpPr txBox="1"/>
          <p:nvPr/>
        </p:nvSpPr>
        <p:spPr>
          <a:xfrm>
            <a:off x="675249" y="900332"/>
            <a:ext cx="103397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я вам предлагаю слепить матрёшек и украсить их платья так, как вы пожелаете.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Давайте вспомним: голова какой формы (круглой), туловище (овальной). Голову соединяем с туловищем и примазываем. 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Фартук лепим тонкой пластинкой полукруглой формы, платок на голову также тонкой пластинкой треугольной формы или любой другой формы.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B9DB74-B483-40E6-B646-A2304E7A734C}"/>
              </a:ext>
            </a:extLst>
          </p:cNvPr>
          <p:cNvSpPr txBox="1"/>
          <p:nvPr/>
        </p:nvSpPr>
        <p:spPr>
          <a:xfrm>
            <a:off x="3235570" y="438667"/>
            <a:ext cx="4853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Лепка «Нарядные матрёшки»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8BAD83-9509-431A-9BFB-D39DCFCE5D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4231" t="13347" r="34615" b="17805"/>
          <a:stretch/>
        </p:blipFill>
        <p:spPr>
          <a:xfrm>
            <a:off x="601296" y="2855386"/>
            <a:ext cx="1899139" cy="35288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27E3BF-6ECC-4264-8111-9DEE52F5DA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3770" t="21081" r="35076" b="20773"/>
          <a:stretch/>
        </p:blipFill>
        <p:spPr>
          <a:xfrm>
            <a:off x="2651762" y="2855386"/>
            <a:ext cx="2096086" cy="34207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05B1E7-E58D-4C2D-8D7B-1089FFF0B5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6307" t="22401" r="34154" b="19544"/>
          <a:stretch/>
        </p:blipFill>
        <p:spPr>
          <a:xfrm>
            <a:off x="4895556" y="3041431"/>
            <a:ext cx="1899139" cy="33779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8D2292-8D22-43FB-BBF0-ADB30FBB16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8595" t="20923" r="38759" b="16677"/>
          <a:stretch/>
        </p:blipFill>
        <p:spPr>
          <a:xfrm>
            <a:off x="9288294" y="2803613"/>
            <a:ext cx="2096085" cy="34886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ACEC5F-6DF9-4319-B3BE-CE7C5E24B2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7942" t="17231" r="37774" b="18892"/>
          <a:stretch/>
        </p:blipFill>
        <p:spPr>
          <a:xfrm>
            <a:off x="7241446" y="2792492"/>
            <a:ext cx="2046847" cy="35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24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5E12E2-AE7B-4FE5-9AE0-8FA5C3577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31EB2A-2D26-4A14-A867-5A34987AFAB5}"/>
              </a:ext>
            </a:extLst>
          </p:cNvPr>
          <p:cNvSpPr txBox="1"/>
          <p:nvPr/>
        </p:nvSpPr>
        <p:spPr>
          <a:xfrm>
            <a:off x="787791" y="1167618"/>
            <a:ext cx="9875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Нашим матрёшкам очень понравилось с вами играть и заниматься.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(имя ребёнка), с какими звуками мы сегодня познакомились?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(имя ребёнка), какое задание оказалось для тебя сложным?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636259-69B6-46BF-9AB1-65C5C4A9FC90}"/>
              </a:ext>
            </a:extLst>
          </p:cNvPr>
          <p:cNvSpPr txBox="1"/>
          <p:nvPr/>
        </p:nvSpPr>
        <p:spPr>
          <a:xfrm>
            <a:off x="2546252" y="520505"/>
            <a:ext cx="4923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Рефлексия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18DD85-E613-4FA9-98E9-4508C3B04FF2}"/>
              </a:ext>
            </a:extLst>
          </p:cNvPr>
          <p:cNvSpPr txBox="1"/>
          <p:nvPr/>
        </p:nvSpPr>
        <p:spPr>
          <a:xfrm>
            <a:off x="295421" y="6457890"/>
            <a:ext cx="8370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Наши матрёшки благодарят вас и прощаются с вами: «До свидания»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B7C73D-7563-4E09-9408-4D67B6625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8318" y="1342903"/>
            <a:ext cx="2682472" cy="51149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38BD90-8984-4E64-B97B-6DEF51780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933" y="3350899"/>
            <a:ext cx="1524132" cy="29019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A48D7E-3E1A-4AAE-9D8B-50A5B9F15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33" y="2208138"/>
            <a:ext cx="2213040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874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541</Words>
  <Application>Microsoft Office PowerPoint</Application>
  <PresentationFormat>Широкоэкранный</PresentationFormat>
  <Paragraphs>55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q</dc:creator>
  <cp:lastModifiedBy>q</cp:lastModifiedBy>
  <cp:revision>9</cp:revision>
  <dcterms:created xsi:type="dcterms:W3CDTF">2021-05-10T06:55:46Z</dcterms:created>
  <dcterms:modified xsi:type="dcterms:W3CDTF">2021-05-10T08:19:53Z</dcterms:modified>
</cp:coreProperties>
</file>