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6" r:id="rId8"/>
    <p:sldId id="261" r:id="rId9"/>
    <p:sldId id="260" r:id="rId10"/>
    <p:sldId id="25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png.pngtree.com/back_origin_pic/05/05/03/d605786c70ac2863b08a99722602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0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png.pngtree.com/thumb_back/fw800/background/20190222/ourmid/pngtree-warm-hand-drawn-mothers-arms-for-children-background-material-day-backgroundpinkromanticholiday-image_49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712" y="2564904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Интегрированное занятие  в старшей </a:t>
            </a:r>
            <a:r>
              <a:rPr lang="ru-RU" sz="2400" b="1" dirty="0" smtClean="0"/>
              <a:t>группе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</a:t>
            </a:r>
            <a:r>
              <a:rPr lang="ru-RU" sz="2400" b="1" dirty="0" smtClean="0"/>
              <a:t>тему </a:t>
            </a:r>
          </a:p>
          <a:p>
            <a:pPr algn="ctr"/>
            <a:r>
              <a:rPr lang="ru-RU" sz="2400" b="1" dirty="0" smtClean="0"/>
              <a:t>составление </a:t>
            </a:r>
            <a:r>
              <a:rPr lang="ru-RU" sz="2400" b="1" dirty="0" smtClean="0"/>
              <a:t>рассказа по картине 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«Мы для милой </a:t>
            </a:r>
            <a:r>
              <a:rPr lang="ru-RU" sz="2400" b="1" dirty="0" smtClean="0"/>
              <a:t>мамочки»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66124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7744" y="276619"/>
            <a:ext cx="428396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нарисуйте, как вы помогаете маме.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avatars.mds.yandex.net/get-zen_doc/1679483/pub_5ed0e937e5b58523ba1b2c6e_5ed4f601d6a5077e1c7c8e8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473624" cy="248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im0-tub-ru.yandex.net/i?id=9040f47b0b36699fb68e800eeab6115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495122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Picture 7" descr="https://www.karusel-tv.ru/media/suit/in1200x720/media/news_cover/2020/06/1591881638400591_1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2952328" cy="290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79712" y="548680"/>
            <a:ext cx="529208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мы сегодня занимались?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вам понравилось больше всего?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вызвало затруднение?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astrology-for-all.ru/wp-content/uploads/2017/03/Depositphotos_52467393_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72008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404664"/>
            <a:ext cx="705678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отгадайте о ком идет речь: </a:t>
            </a:r>
            <a:r>
              <a:rPr lang="ru-RU" sz="2400" b="1" dirty="0" smtClean="0">
                <a:solidFill>
                  <a:srgbClr val="0070C0"/>
                </a:solidFill>
              </a:rPr>
              <a:t>Ласковая, нежная, цветущая, медовая, любимая моя.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43608" y="1484784"/>
            <a:ext cx="7524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ласково произнести слово мама (папа, брат, дедушка),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 слове слышался звук {Ч}.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276872"/>
            <a:ext cx="4246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Скажите, как вы помогаете маме?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https://pbs.twimg.com/profile_images/496362772121149440/2HU88_T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204611"/>
            <a:ext cx="730830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стих о маме «ПОСИДИМ В ТИШИНЕ»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Благининой.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6" y="1052736"/>
            <a:ext cx="41044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спит, она устала...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 я играть не стала!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волчка не завожу,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уселась и сижу.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шумят мои игрушки,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 в комнате пустой.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маминой подушке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крадется золотой.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сказала я лучу: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тоже двигаться хочу!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бы многого хотела: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Вслух читать и мяч катать,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бы песенку пропела,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 могла похохотать,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мало ль я чего хочу!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мама спит, и я молчу.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метнулся по стене,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скользнул ко мне.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Ничего, - шепнул он будто, -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Посидим и в тишине!..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628800"/>
            <a:ext cx="3100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чувства вызывает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вас этот стих?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r1.nubex.ru/s4899-c4b/f3285_08/1590347028_454462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85293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88640"/>
            <a:ext cx="65527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рассмотрите картину и ответьте на вопросы: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ЕНЁНОК\Downloads\hello_html_m44330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620688"/>
            <a:ext cx="4320478" cy="288137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3728" y="3501008"/>
            <a:ext cx="56521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какое время суток нарисовано на картине?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вы так думаете?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А откуда пришла мама?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Что стала делать мама?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называется вечерний приём пищи в семье?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Откуда вернулись домой дети?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Какую работу выполняет мальчик?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можно приготовить из картошки?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чем занята девочка?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она будет делать?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Когда всё было готово, что сделала семья?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можно закончить наш рассказ?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чем займутся родители и дети после ужина?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можно назвать наш рассказ?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476672"/>
            <a:ext cx="856895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«Помощники»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Дружно помогаем маме,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бельё полощем сами.(Присели)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четыре. (встают, наклонившись; руками двигают влево, вправо)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Потянулись, (тянутся, как бы вытирают правой рукой пот со лба)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Наклонились. (снова «полощут»)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мы потрудились. (вытирают руку об руку)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4.bp.blogspot.com/-z9R8mh755UI/Va9dOTR0FgI/AAAAAAAABfY/eGUbobycl3o/s1600/6138_html_mb1a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4248472" cy="319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281553"/>
            <a:ext cx="748883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 еще раз на картину и подумайте, как составите свой рассказ по ней. Сначала расскажите о том, в какую часть дня семья собралась, потом расскажите где, собралась семья. Потом подробно опишите, что делают дети.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ОЛЕНЁНОК\Downloads\hello_html_m44330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7056784" cy="470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27584" y="548680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послушайте мой рассказ, который называется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«Мы для милой мамочки».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576" y="2348880"/>
            <a:ext cx="792088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вся семья собралась дома. Мама вернулись с работы. Мама вошла в кухню, поставила чайник на плиту и стала заваривать чай.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Миша и Таня пришли из школы. Дети решили помочь маме приготовить семейный ужин.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Миша почистил картошку для картофельного пюре. Таня помыла огурцы и помидоры для салата. Когда ужин был готов, семья села за стол. Все были рады видеть друг друга за семейным ужином.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374468"/>
            <a:ext cx="774035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пришло время поиграть.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Дидактическая игра «Что это»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(Например: Карп – это рыба, Дуб – это дерево)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528" y="1844824"/>
            <a:ext cx="3419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Тюльпан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Пила-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Шапка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Полотенце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самолет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Мясорубка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Пирамидка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Бубен – это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шкаф – это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proprikol.ru/wp-content/uploads/2020/07/kartinki-znak-voprosa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504055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0-tub-ru.yandex.net/i?id=754235a503cd35ed69b86db562da3189&amp;ref=rim&amp;n=33&amp;w=264&amp;h=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4" y="0"/>
            <a:ext cx="91732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420635"/>
            <a:ext cx="824440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вспомните, что такое противоположные слова и назовите их для следующих слов: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5576" y="1700808"/>
            <a:ext cx="30598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-Темно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-Солнечно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-Близко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-Жадный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-Громкий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-Толстый-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-Веселый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-Сыро.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i.pinimg.com/originals/5e/15/69/5e1569f0bd21ae8b80495e12236a2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9"/>
            <a:ext cx="3528392" cy="50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459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14</cp:revision>
  <dcterms:created xsi:type="dcterms:W3CDTF">2021-02-24T13:34:01Z</dcterms:created>
  <dcterms:modified xsi:type="dcterms:W3CDTF">2021-02-26T13:42:18Z</dcterms:modified>
</cp:coreProperties>
</file>