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60" r:id="rId6"/>
    <p:sldId id="265" r:id="rId7"/>
    <p:sldId id="264" r:id="rId8"/>
    <p:sldId id="263" r:id="rId9"/>
    <p:sldId id="262" r:id="rId10"/>
    <p:sldId id="259" r:id="rId11"/>
    <p:sldId id="266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736x/cd/75/e8/cd75e89fcfa69587b045f18218d7df44--clipart-mam-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206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55776" y="3789040"/>
            <a:ext cx="3888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нтегрированное занятие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старшей группе на тему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друзьях и дружбе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661248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ds04.infourok.ru/uploads/ex/05c9/0013ef70-f4762679/4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920880" cy="594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476672"/>
            <a:ext cx="77048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Ребята давайте вспомним сказочных героев и кто с кем дружит.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Викторина «Кто с кем дружит?»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492896"/>
            <a:ext cx="370790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1. Крокодил Гена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2. Буратино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и….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3. Вини-Пух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..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4. Герда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и…..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88" name="AutoShape 4" descr="https://mmedia.ozone.ru/multimedia/10192095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mmedia.ozone.ru/multimedia/10192095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goods.kaypu.com/photo/54cc2fc1eb4786db44000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1800200" cy="157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39952" y="2996952"/>
            <a:ext cx="12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чебурашка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94" name="Picture 10" descr="https://static.my-shop.ru/product/3/394/3934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1368152" cy="174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95936" y="522920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Мальвина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96" name="Picture 12" descr="https://klike.net/uploads/posts/2020-05/1589100668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16832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72200" y="386104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пятачок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98" name="Picture 14" descr="http://purmix.ru/images/uroki/karand/sovetskie_multfilmy/kak-narisovat-gerdu-iz-snezhnoj-korolevy-karandashom-pojetapno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3711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444208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Герда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5" grpId="0" build="p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260648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Ребята предлагаю слепить подарок для своего друга.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s://svoimi-rukami-club.ru/upload/image/buket-iz-plastilina/dc97b5b9f2b9bb4ae67d19422bb7e4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kidscreate.ru/assets/images/gallery/studio_dk/moulding_2012/butterfly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514501" cy="285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im0-tub-ru.yandex.net/i?id=b56271a98a59bed5946163e2d07e7cc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391975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99792" y="522838"/>
            <a:ext cx="439248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Ребята, о чем мы сегодня говорили?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Что было самым интересным?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Что еще делали?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26627" name="Picture 3" descr="https://212d.ru/site_ds/files/4/images/2019071919113178391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59632" y="260648"/>
            <a:ext cx="7056784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Собрались все дети в круг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берутся за руки и встают в круг)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твой друг и ты мой друг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 за руки возьмёмся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 другу улыбнёмся.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к солнцу протяните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(поднимают руки вверх)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Лучики его возьмите,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(сжимают, разжимают кисти рук)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груди своей прижмите.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(прижимают руки к груди)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другу подарите,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(протягивают руки вперед)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скажите.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oubereg.n-om.obr55.ru/files/2018/09/%D0%B4%D1%80%D1%83%D0%B6%D0%BD%D0%BE-%D0%B7%D0%B0-%D1%80%D1%83%D0%BA%D0%B8-%D0%B2%D0%BE%D0%B7%D1%8C%D0%BC%D1%91%D0%BC%D1%81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3528392" cy="350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А как вы понимаете слово «дружба»?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Кто такие друзья?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lh6.googleusercontent.com/proxy/WY9zEVr2r-x7ad6xKqKVYSSPB2vxh2iS7n41_U2VG4GZ1ujgImWiSJGRlG-uxLL0fOH5B6YuTVX4GUL8Jzb_xBs9-MwVKjxFnw7haYB5HfzkqTGzAsbo1H1OfwQyL10bJyyOIvfmbVM3802_NvmK7talb7ZbW0vsNXYqw1CFM_k7NqkaetyR-PaFPdsMhUiTdi40=w1200-h630-p-k-no-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088232" cy="128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7584" y="1556792"/>
            <a:ext cx="7776864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Друг – это тот, с кем интересно, кто не дерется и не жадничает, тот кто всегда поможет и подаст руку помощи и никогда не оставит в беде. Дружба начинается с доброго слова, улыбки, совместной игры.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А вы хорошие друзья?</a:t>
            </a:r>
            <a:r>
              <a:rPr lang="ru-RU" sz="2400" b="1" dirty="0" smtClean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Дружить дело не простое, быть другом нужно учиться. В жизни бывает много ситуаций, когда не разобравшись в чем-то, можно обидеть друг друга. С другом можно поделиться секретом.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31" name="Picture 7" descr="https://avatars.mds.yandex.net/get-zen_doc/1841592/pub_5cbcc1123456ac00b393f5ca_5cbcc2415d653c00b37f6d78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62436"/>
            <a:ext cx="5688632" cy="309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59766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Вы знаете, о дружбе написано много стихотворений, песен, рассказов и пословиц.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1206624"/>
            <a:ext cx="820891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Вот как вы понимаете:</a:t>
            </a:r>
            <a:endParaRPr kumimoji="0" lang="ru-RU" sz="105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Друг познается в несчастье?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Друга ищи, а найдешь береги?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/>
              <a:t>Дружба</a:t>
            </a:r>
            <a:r>
              <a:rPr lang="ru-RU" sz="2000" b="1" dirty="0" smtClean="0"/>
              <a:t> </a:t>
            </a:r>
            <a:r>
              <a:rPr lang="ru-RU" sz="2000" dirty="0" smtClean="0"/>
              <a:t>– самое дорогое сокровище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1507" name="Picture 3" descr="https://im0-tub-ru.yandex.net/i?id=2dc2993249ba0f1966e35601f0ce45a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46946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s://i.ytimg.com/vi/sseMZGDRMM4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72280"/>
            <a:ext cx="4176464" cy="23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95936" y="1567468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(Это когда, что-то случится, друг всегда будет рядом и поможет.)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1899410"/>
            <a:ext cx="4283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(С друзьями не надо ссориться, нужно дорожить дружбой.)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175158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(Дружба дороже всего на свете)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43808" y="420634"/>
            <a:ext cx="374441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Послушайте стихотворение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1520" y="1268760"/>
            <a:ext cx="439248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«Заяц и Ёжик на качелях»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тихом лесу средь кустов и дорожек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Жили два друга Зайчик и Ёжик.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Как-то они на прогулку пошли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 на поляне качели нашли.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Ёжик на встречу к качелям шагнул,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Заяц качели к себе потянул.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Заяц: «Я первый!»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 Ёжик: «Нет. Я!»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уступают друг другу друзья.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Заяц обиделся: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«Значит, ты, Ёж,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Мне как товарищ совсем не хорош».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4" name="Picture 6" descr="https://fsd.kopilkaurokov.ru/uploads/user_file_56b77d5e4194f/img_user_file_56b77d5e4194f_1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995936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620688"/>
            <a:ext cx="784887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Дети, как вы думаете, почему Заяц решил не дружить с Ёжиком?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Как вы считаете, стоит ли из-за этого ссориться друзьям?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Как помирить друзей, сделать так, чтобы ссоры не было?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7411" name="Picture 3" descr="https://ds05.infourok.ru/uploads/ex/099a/0010d279-3783e90e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76064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9712" y="602128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(Действительно, друзья должны уметь договариваться, чтобы жить дружно, а по-другому можно сказать мирно!)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332656"/>
            <a:ext cx="701474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Это история была про зверят, а теперь случай из жизни детей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576" y="836712"/>
            <a:ext cx="8064896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Саша и Андрейка так расшалились и разбегались, что помяли цветы на клумбе.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— Это Андрейка виноват! — сразу же закричал Саша, увидев воспитателя.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— Андрей, это ты виноват? — строго спросила воспитательница мальчика.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— Я, — ответил Андрейка и отвернулся от Саши.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— Хотя виноват только Андрей, но я накажу вас обоих, — сказала Ольга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Ольга Ивановна внимательно посмотрела на него, вздохнула и отвернулась. И Андрей отодвинулся, сел к Саше чуть ли не спиной.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— Тоже мне.  друг еще называется, — пробурчал Саша, но Андрейка никак не среагировал на его ворчание.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6" name="Picture 4" descr="https://telegra.ph/file/1a58bcee398f5fb3194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3816424" cy="305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75656" y="404664"/>
            <a:ext cx="676875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Вам понравился история?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Почему Ольга Ивановна наказала и Сашу и Андрейку?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Почему вздохнула?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-Хотели бы вы, чтобы Саша был вашим другом?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459" name="Picture 3" descr="https://i.pinimg.com/736x/db/70/48/db70482c9fb47f4a0b4ea50f9713e939--boy-images-art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312368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https://avatars.mds.yandex.net/get-zen_doc/62191/pub_5b6c8a2cc13f4500aa777509_5b6c8a744ab6ed00a909aea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88840"/>
            <a:ext cx="460851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658200_134-p-foni-dlya-prezentatsii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88640"/>
            <a:ext cx="367337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Послушайте еще одну историю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692696"/>
            <a:ext cx="792088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 Юры был день рождения. Пришли в гости дети. Принесли подарки, а Оля - самый лучший друг Юры, забыла подарок дома. Она сказала об этом мальчику. 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11760" y="4018566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 думаете, что ответил девочке Юра? (ответы детей)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s://i.ytimg.com/vi/1lENvITvyK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4176464" cy="23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87624" y="4591581"/>
            <a:ext cx="680424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Юра улыбнулся и сказал: «Разве забытый подарок - повод для огорчения? Я же тебя ждал в гости, а не подарок».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339752" y="5589240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Как вы думаете, правильно ли поступил Юра?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ли его считать настоящим другом?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Повторите слова, которыми Юра утешал Олечку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5" grpId="0" build="p" animBg="1"/>
      <p:bldP spid="2048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627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25</cp:revision>
  <dcterms:created xsi:type="dcterms:W3CDTF">2021-02-01T10:21:17Z</dcterms:created>
  <dcterms:modified xsi:type="dcterms:W3CDTF">2021-02-01T11:47:33Z</dcterms:modified>
</cp:coreProperties>
</file>