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51;&#1080;&#1089;&#1072;%20&#1080;%20&#1050;&#1086;&#1079;&#1077;&#1083;.mp3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ds03.infourok.ru/uploads/ex/0952/0001a379-d17cce1b/hello_html_1e994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1988840"/>
            <a:ext cx="65360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Занятие по развитию речи на тему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«Пересказ рассказа «Лиса и козёл»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ля детей подготовительной группы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4005064"/>
            <a:ext cx="3199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Подготовили: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Печникова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 Н.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Селина Е. 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5013176"/>
            <a:ext cx="1436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Тазовский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2021г.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s.in.ua/ose-uje-27-rokiv-zrazkovu-studiyu-dekorativno-ujitkovogo-miste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692696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Сегодня мы познакомимся с новой сказкой и научимся ее пересказывать. Может быть, кому-то эта сказка уже знакома, но мы постараемся найти в ней что – то новое и интересное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Сказка называется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«Лиса и козел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060848"/>
            <a:ext cx="7254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для начала назовите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сказки,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в которых вам встречалась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лиса?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42088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«Лисичка со скалочкой»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«Теремок»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«Лиса и медведь»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«Лисичка сестричка и серый волк»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 др.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chitaem-skazki.ru/wp-content/uploads/2019/04/%D0%A1%D0%BA%D0%B0%D0%B7%D0%BA%D0%B0-%D0%A2%D0%B5%D1%80%D0%B5%D0%BC%D0%BE%D0%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068960"/>
            <a:ext cx="2630894" cy="2448272"/>
          </a:xfrm>
          <a:prstGeom prst="rect">
            <a:avLst/>
          </a:prstGeom>
          <a:noFill/>
        </p:spPr>
      </p:pic>
      <p:pic>
        <p:nvPicPr>
          <p:cNvPr id="1030" name="Picture 6" descr="https://printonic.ru/uploads/images/2016/02/22/img_56cade95e9b2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573016"/>
            <a:ext cx="2319013" cy="2304256"/>
          </a:xfrm>
          <a:prstGeom prst="rect">
            <a:avLst/>
          </a:prstGeom>
          <a:noFill/>
        </p:spPr>
      </p:pic>
      <p:pic>
        <p:nvPicPr>
          <p:cNvPr id="1032" name="Picture 8" descr="https://nukadeti.ru/content/images/essence/tale/2623/18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996952"/>
            <a:ext cx="2704684" cy="2665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s.in.ua/ose-uje-27-rokiv-zrazkovu-studiyu-dekorativno-ujitkovogo-miste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764704"/>
            <a:ext cx="7776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Есть и другие сказки с которыми вам предстоит познакомиться. Ребята давайте нарисуем полный, словесный портрет лисы. Ведь лиса всегда разная. Какая бывает лиса?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https://www.shkolnick.ru/image/cache/catalog/i/nn/cn/71b87498660190766d9ec6da015067e3-1108x1108h.jpg"/>
          <p:cNvPicPr>
            <a:picLocks noChangeAspect="1" noChangeArrowheads="1"/>
          </p:cNvPicPr>
          <p:nvPr/>
        </p:nvPicPr>
        <p:blipFill>
          <a:blip r:embed="rId3" cstate="print"/>
          <a:srcRect l="14754" t="4918" r="13115" b="1639"/>
          <a:stretch>
            <a:fillRect/>
          </a:stretch>
        </p:blipFill>
        <p:spPr bwMode="auto">
          <a:xfrm>
            <a:off x="3923928" y="1844824"/>
            <a:ext cx="4032448" cy="41044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59632" y="2492896"/>
            <a:ext cx="17281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Хитрая,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коварная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злая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добрая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любящая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рыжая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 др.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s.in.ua/ose-uje-27-rokiv-zrazkovu-studiyu-dekorativno-ujitkovogo-miste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764704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Ребята, а как можно сказать про лису, если у нее длинный хвост? Значит - лиса -какая?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484784"/>
            <a:ext cx="1680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Длиннохвостая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puzzleit.ru/files/puzzles/44/44123/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3568" y="1844824"/>
            <a:ext cx="3394663" cy="43924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11960" y="1916832"/>
            <a:ext cx="2808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у лисы острые глаза?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968" y="2348880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(Остроглазая)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8" y="2780928"/>
            <a:ext cx="2682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у лисы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острый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нос?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68" y="3212976"/>
            <a:ext cx="1554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(Остроносая)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3968" y="3717032"/>
            <a:ext cx="3183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у лисы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пушистый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хвост?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3968" y="4149080"/>
            <a:ext cx="209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(Пушистохвостая)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3968" y="4653136"/>
            <a:ext cx="2922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у лисы быстрые ноги?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3968" y="5157192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(Быстроногая)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s.in.ua/ose-uje-27-rokiv-zrazkovu-studiyu-dekorativno-ujitkovogo-miste/img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692696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Сейчас мы с вами прослушиваем сказку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Лиса и козел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и подумайте, какая же лиса в этой сказке?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Бежала лиса, на ворон зазевалась — и попала в колодец. Воды в колодце было не..."/>
          <p:cNvPicPr>
            <a:picLocks noChangeAspect="1" noChangeArrowheads="1"/>
          </p:cNvPicPr>
          <p:nvPr/>
        </p:nvPicPr>
        <p:blipFill>
          <a:blip r:embed="rId4" cstate="print"/>
          <a:srcRect l="23625" t="14175" r="24401" b="3926"/>
          <a:stretch>
            <a:fillRect/>
          </a:stretch>
        </p:blipFill>
        <p:spPr bwMode="auto">
          <a:xfrm>
            <a:off x="107504" y="1484784"/>
            <a:ext cx="2088232" cy="2467910"/>
          </a:xfrm>
          <a:prstGeom prst="rect">
            <a:avLst/>
          </a:prstGeom>
          <a:noFill/>
        </p:spPr>
      </p:pic>
      <p:pic>
        <p:nvPicPr>
          <p:cNvPr id="17412" name="Picture 4" descr="Идет козел — умная голова. Идет, бородищей трясет, рожищами мотает; заглянул..."/>
          <p:cNvPicPr>
            <a:picLocks noChangeAspect="1" noChangeArrowheads="1"/>
          </p:cNvPicPr>
          <p:nvPr/>
        </p:nvPicPr>
        <p:blipFill>
          <a:blip r:embed="rId5" cstate="print"/>
          <a:srcRect l="20081" t="15750" r="17314" b="2351"/>
          <a:stretch>
            <a:fillRect/>
          </a:stretch>
        </p:blipFill>
        <p:spPr bwMode="auto">
          <a:xfrm>
            <a:off x="2267744" y="2708920"/>
            <a:ext cx="2232248" cy="2448272"/>
          </a:xfrm>
          <a:prstGeom prst="rect">
            <a:avLst/>
          </a:prstGeom>
          <a:noFill/>
        </p:spPr>
      </p:pic>
      <p:pic>
        <p:nvPicPr>
          <p:cNvPr id="17414" name="Picture 6" descr="Прыгнул сдуру козел, чуть лисы не задавил. А она ему:— Эх, бородатый дурень,..."/>
          <p:cNvPicPr>
            <a:picLocks noChangeAspect="1" noChangeArrowheads="1"/>
          </p:cNvPicPr>
          <p:nvPr/>
        </p:nvPicPr>
        <p:blipFill>
          <a:blip r:embed="rId6" cstate="print"/>
          <a:srcRect l="23625" t="14175" r="25582" b="3926"/>
          <a:stretch>
            <a:fillRect/>
          </a:stretch>
        </p:blipFill>
        <p:spPr bwMode="auto">
          <a:xfrm>
            <a:off x="4572000" y="1484784"/>
            <a:ext cx="2160240" cy="2448272"/>
          </a:xfrm>
          <a:prstGeom prst="rect">
            <a:avLst/>
          </a:prstGeom>
          <a:noFill/>
        </p:spPr>
      </p:pic>
      <p:pic>
        <p:nvPicPr>
          <p:cNvPr id="17416" name="Picture 8" descr="Вскочила лиса козлу на спину, со спины на рога, да и вон из колодца. Чуть был..."/>
          <p:cNvPicPr>
            <a:picLocks noChangeAspect="1" noChangeArrowheads="1"/>
          </p:cNvPicPr>
          <p:nvPr/>
        </p:nvPicPr>
        <p:blipFill>
          <a:blip r:embed="rId7" cstate="print"/>
          <a:srcRect l="22443" t="17325" r="26764" b="2351"/>
          <a:stretch>
            <a:fillRect/>
          </a:stretch>
        </p:blipFill>
        <p:spPr bwMode="auto">
          <a:xfrm>
            <a:off x="6732240" y="2852936"/>
            <a:ext cx="2124942" cy="2448272"/>
          </a:xfrm>
          <a:prstGeom prst="rect">
            <a:avLst/>
          </a:prstGeom>
          <a:noFill/>
        </p:spPr>
      </p:pic>
      <p:pic>
        <p:nvPicPr>
          <p:cNvPr id="8" name="Лиса и Козе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211960" y="5445224"/>
            <a:ext cx="504056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4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s.in.ua/ose-uje-27-rokiv-zrazkovu-studiyu-dekorativno-ujitkovogo-miste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15816" y="1412776"/>
            <a:ext cx="414568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Много сказок есть на свете,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(дети шагают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Эти сказки любят дети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 дети приседают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 лисичку и зайчонка,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(дети имитируют движения)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про Машу с медвежонком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семь беленьких козлят,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(руки в стороны, потом к плечам)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Съесть которых волк был рад.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сейчас все вместе глазки закрывайте,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волшебные слова дружно повторяйте: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«Раз, два, три, в сказку попади!»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764704"/>
            <a:ext cx="3405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Выполните физкультминутку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illustrators.ru/uploads/illustration/image/1188798/main_%D0%9B%D0%B8%D1%81%D0%B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5" y="1340768"/>
            <a:ext cx="2915816" cy="4392488"/>
          </a:xfrm>
          <a:prstGeom prst="rect">
            <a:avLst/>
          </a:prstGeom>
          <a:noFill/>
        </p:spPr>
      </p:pic>
      <p:pic>
        <p:nvPicPr>
          <p:cNvPr id="16388" name="Picture 4" descr="https://fsd.kopilkaurokov.ru/up/html/2016/12/22/k_585b6572c72fe/img_user_file_585b6572c7589_13.jpg"/>
          <p:cNvPicPr>
            <a:picLocks noChangeAspect="1" noChangeArrowheads="1"/>
          </p:cNvPicPr>
          <p:nvPr/>
        </p:nvPicPr>
        <p:blipFill>
          <a:blip r:embed="rId4" cstate="print"/>
          <a:srcRect l="11812" t="6300" r="50388" b="2351"/>
          <a:stretch>
            <a:fillRect/>
          </a:stretch>
        </p:blipFill>
        <p:spPr bwMode="auto">
          <a:xfrm>
            <a:off x="107504" y="1268760"/>
            <a:ext cx="2736304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s.in.ua/ose-uje-27-rokiv-zrazkovu-studiyu-dekorativno-ujitkovogo-miste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1124744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Давайте теперь подумаем. Каким был козел?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276872"/>
            <a:ext cx="4178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Какими словами можно его назвать?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068960"/>
            <a:ext cx="2104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Какая была лиса?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861048"/>
            <a:ext cx="2385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Какой был колодец?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725144"/>
            <a:ext cx="4609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 что мы можем сказать «холодный»?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i.pinimg.com/originals/01/78/51/017851c9ca23e89905c7f1a04adb349c.jpg"/>
          <p:cNvPicPr>
            <a:picLocks noChangeAspect="1" noChangeArrowheads="1"/>
          </p:cNvPicPr>
          <p:nvPr/>
        </p:nvPicPr>
        <p:blipFill>
          <a:blip r:embed="rId3" cstate="print"/>
          <a:srcRect r="50599"/>
          <a:stretch>
            <a:fillRect/>
          </a:stretch>
        </p:blipFill>
        <p:spPr bwMode="auto">
          <a:xfrm>
            <a:off x="5220072" y="1556792"/>
            <a:ext cx="3168352" cy="4178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s.in.ua/ose-uje-27-rokiv-zrazkovu-studiyu-dekorativno-ujitkovogo-miste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https://mersibo.ru/sites/default/files/styles/large/public/club/images/lisa-i-kozel_168620.png?itok=gU182a-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24744"/>
            <a:ext cx="7200800" cy="48245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31640" y="692696"/>
            <a:ext cx="6404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Перескажите сказку «Лиса и козёл», используя рисунки.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s.in.ua/ose-uje-27-rokiv-zrazkovu-studiyu-dekorativno-ujitkovogo-miste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63688" y="2636912"/>
            <a:ext cx="617694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Молодцы!!!</a:t>
            </a:r>
            <a:endParaRPr lang="ru-RU" sz="8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239</Words>
  <Application>Microsoft Office PowerPoint</Application>
  <PresentationFormat>Экран (4:3)</PresentationFormat>
  <Paragraphs>51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</cp:revision>
  <dcterms:created xsi:type="dcterms:W3CDTF">2021-04-10T17:26:09Z</dcterms:created>
  <dcterms:modified xsi:type="dcterms:W3CDTF">2021-04-11T07:25:17Z</dcterms:modified>
</cp:coreProperties>
</file>