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768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2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0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7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3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3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7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45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4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92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343DC-E94A-4D5E-B1D0-36338101C542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9BFC5-F825-4F5B-877C-AFADEEAD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4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8800" y="666095"/>
            <a:ext cx="9006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Интегрированное занятие в подготовительной к школе группе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 тему: «Пересказ рассказа В. Бианки «Музыкант».</a:t>
            </a:r>
            <a:endParaRPr lang="ru-RU" sz="2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26680" y="3957935"/>
            <a:ext cx="2727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воспитатели: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Селина Е.А.</a:t>
            </a:r>
          </a:p>
          <a:p>
            <a:pPr algn="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Печникова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4392" y="6326421"/>
            <a:ext cx="41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п. Тазовский 2021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pbs.twimg.com/media/D0tyC7SWoAAjW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55" y="2094303"/>
            <a:ext cx="3258185" cy="2950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0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1.bp.blogspot.com/-jzId77cuwn8/W0x8fyQjk-I/AAAAAAAABKo/WbjTzcDSn5Iquo-njwPAapVP-vDKu794gCK4BGAYYCw/w500-h639-p/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8710" y="309563"/>
            <a:ext cx="4941570" cy="631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663690" y="659904"/>
            <a:ext cx="397383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 профессии В. В. </a:t>
            </a:r>
            <a:r>
              <a:rPr lang="ru-RU" b="1" dirty="0" smtClean="0"/>
              <a:t>Бианки</a:t>
            </a:r>
            <a:r>
              <a:rPr lang="ru-RU" dirty="0" smtClean="0"/>
              <a:t> – потомственный биолог, т. е. его отец тоже был биологом. Биолог – это человек, который занимается изучением природы. В. В. </a:t>
            </a:r>
            <a:r>
              <a:rPr lang="ru-RU" b="1" dirty="0" smtClean="0"/>
              <a:t>Бианки родился в 1894 году</a:t>
            </a:r>
            <a:r>
              <a:rPr lang="ru-RU" dirty="0" smtClean="0"/>
              <a:t>. С детства мальчик постоянно был в окружении природы. Его отец часто брал его с собой в походы. Автор с самого детства не только, наблюдал, но и записывал все, что наблюдал. Из этих записей он потом брал материал для своих произведений. В своих произведениях Виталий </a:t>
            </a:r>
            <a:r>
              <a:rPr lang="ru-RU" b="1" dirty="0" smtClean="0"/>
              <a:t>Бианки</a:t>
            </a:r>
            <a:r>
              <a:rPr lang="ru-RU" dirty="0" smtClean="0"/>
              <a:t> не устаёт удивляться окружающему миру, его красоте и многообразию, с большой любовью пишет о животных, птицах. Эту любовь мы видим уже в самих названиях произведений.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101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3b/0005676a-89ffda25/1/640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4480" y="1051560"/>
            <a:ext cx="8572560" cy="5581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52184" y="424934"/>
            <a:ext cx="7857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какие вы читали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и сказки 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Бианки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8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423595"/>
            <a:ext cx="58674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с вами  будем читать о животном, а о каком, вы узнаете, отгадав загадку.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ходит без дороги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Возле сосен и берёз,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зимой он спит в берлоге,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мороза прячет нос. 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(Медведь)</a:t>
            </a:r>
          </a:p>
          <a:p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произведение написал Виталий Валентинович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Бианки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Называется оно 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произведении В.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Бианки 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вам встретятся слова, значение которых необходимо уточнить.</a:t>
            </a:r>
          </a:p>
          <a:p>
            <a:pPr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Медвежатник – охотник на медведей.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Завалинка – невысокая земляная насыпь вдоль наружных стен избы.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Опушка – край леса.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pbs.twimg.com/media/D0tyC7SWoAAjWT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15" y="854274"/>
            <a:ext cx="52387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3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0840" y="457200"/>
            <a:ext cx="6715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рассказ внимательно  постарайся запомнить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В.Бианки _Музыкант_ - Рассказы и сказки Бианки - Слушать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4155" y="857310"/>
            <a:ext cx="9189085" cy="51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8960" y="75804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ctr"/>
            <a:r>
              <a:rPr lang="ru-RU" sz="2800" b="1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28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Идёт медведь, шумит в кустах,</a:t>
            </a:r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Спускается в овраг,</a:t>
            </a:r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двух руках, на двух ногах,</a:t>
            </a:r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тоже можем так.</a:t>
            </a:r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 лесу пастух трубит в рожок,</a:t>
            </a:r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Пугается русак,</a:t>
            </a:r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он сделает прыжок,</a:t>
            </a:r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тоже можем так.</a:t>
            </a:r>
            <a:endParaRPr lang="ru-RU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https://drasler.ru/wp-content/uploads/2019/05/%D0%9A%D0%B0%D1%80%D1%82%D0%B8%D0%BD%D0%BA%D0%B0-%D0%BD%D0%B0%D1%80%D0%B8%D1%81%D0%BE%D0%B2%D0%B0%D0%BD%D0%BD%D0%B0%D1%8F-%D0%BC%D0%B5%D0%B4%D0%B2%D0%B5%D0%B4%D1%8C-%D0%B4%D0%BB%D1%8F-%D0%B4%D0%B5%D1%82%D0%B5%D0%B9-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855" y="1608772"/>
            <a:ext cx="3298825" cy="3298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s00.infourok.ru/images/doc/299/298830/hello_html_m2e0320d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" y="3368675"/>
            <a:ext cx="4039167" cy="30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99157"/>
            <a:ext cx="11155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ru-RU" b="1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Беседа по – прочитанному.</a:t>
            </a:r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/>
            <a:r>
              <a:rPr lang="ru-RU" b="0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Произведение какого жанра вам прочитали? (это рассказ. Это небольшое по объёму произведение. В нём мало действующих лиц, рассказывается об одном случае из жизни старика.)</a:t>
            </a:r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/>
            <a:r>
              <a:rPr lang="ru-RU" b="0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Кого автор называет музыкантом?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(а</a:t>
            </a:r>
            <a:r>
              <a:rPr lang="ru-RU" b="0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втор называет музыкантом старика и медведя. Они оба любили музыку и играли каждый на своём инструменте).</a:t>
            </a:r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/>
            <a:r>
              <a:rPr lang="ru-RU" b="0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Кто же является главным действующим лицом из этих двух музыкантов?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(г</a:t>
            </a:r>
            <a:r>
              <a:rPr lang="ru-RU" b="0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лавное действующее лицо – старик – охотник. С ним связаны все события рассказа).</a:t>
            </a:r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/>
            <a:r>
              <a:rPr lang="ru-RU" b="0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 с ним связана основная мысль рассказа. Как вы думаете, в чём она заключается?</a:t>
            </a:r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/>
            <a:r>
              <a:rPr lang="ru-RU" b="0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Природа разнообразна и удивительна. В ней много тайн и чудес. Задача человека – беречь природу, не губить её понапрасну. Сделать так, чтобы природа не страдала от рук человека. Даже необдуманно и без необходимости сорванный цветок на лесной поляне – это травма для природы.</a:t>
            </a:r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/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Предлагаю сейчас пересказать рассказ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«Музыкант» 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098" name="Picture 2" descr="https://im0-tub-ru.yandex.net/i?id=27990ccd586f7d244781ad2998722df7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46" y="3815477"/>
            <a:ext cx="2242613" cy="273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razvivalki.ru/s/chitaem-po-slogam-muzykant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11789"/>
          <a:stretch/>
        </p:blipFill>
        <p:spPr bwMode="auto">
          <a:xfrm>
            <a:off x="3230879" y="3815476"/>
            <a:ext cx="2080669" cy="273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0-tub-ru.yandex.net/i?id=edbaa2e3825c12c86055930243486cb2-l&amp;n=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 r="7386"/>
          <a:stretch/>
        </p:blipFill>
        <p:spPr bwMode="auto">
          <a:xfrm>
            <a:off x="5468268" y="3815476"/>
            <a:ext cx="4572000" cy="267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13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531" y="320040"/>
            <a:ext cx="6763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слепить медведя из пластилина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.pinimg.com/736x/51/cd/c6/51cdc610eaabde10299ce53ee81845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43260"/>
            <a:ext cx="7736296" cy="58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99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naurok.com.ua/uploads/files/44548/15878/16175_images/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6700"/>
            <a:ext cx="8463280" cy="634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57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122</Words>
  <Application>Microsoft Office PowerPoint</Application>
  <PresentationFormat>Широкоэкранный</PresentationFormat>
  <Paragraphs>38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</cp:revision>
  <dcterms:created xsi:type="dcterms:W3CDTF">2021-02-17T10:23:55Z</dcterms:created>
  <dcterms:modified xsi:type="dcterms:W3CDTF">2021-02-17T11:41:33Z</dcterms:modified>
</cp:coreProperties>
</file>