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64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068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56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85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604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3566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404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8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962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243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505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79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6FDA8-D29E-42EF-BDC7-306800A63752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B08B-522D-4C54-B299-167A26619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256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09257" y="95046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 Light" panose="020F0302020204030204"/>
              </a:rPr>
              <a:t>Познавательное занятие в старшей группе  </a:t>
            </a:r>
          </a:p>
          <a:p>
            <a:pPr algn="ctr"/>
            <a:r>
              <a:rPr lang="ru-RU" sz="3200" i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libri Light" panose="020F0302020204030204"/>
              </a:rPr>
              <a:t>«Серебряное копытце»</a:t>
            </a:r>
            <a:endParaRPr lang="ru-RU" sz="3200" i="0" dirty="0">
              <a:solidFill>
                <a:srgbClr val="92D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65921" y="5161894"/>
            <a:ext cx="2281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pPr lvl="0">
              <a:defRPr/>
            </a:pPr>
            <a:r>
              <a:rPr lang="ru-RU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Аллабердина</a:t>
            </a:r>
            <a:r>
              <a:rPr lang="ru-RU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Р.З</a:t>
            </a:r>
          </a:p>
          <a:p>
            <a:pPr lvl="0">
              <a:defRPr/>
            </a:pPr>
            <a:r>
              <a:rPr lang="ru-RU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Тонконогова</a:t>
            </a:r>
            <a:r>
              <a:rPr lang="ru-RU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М.А</a:t>
            </a:r>
            <a:r>
              <a:rPr lang="ru-RU" sz="1600" kern="0" dirty="0" smtClean="0"/>
              <a:t>.</a:t>
            </a:r>
            <a:endParaRPr lang="ru-RU" sz="1600" kern="0" dirty="0"/>
          </a:p>
        </p:txBody>
      </p:sp>
      <p:pic>
        <p:nvPicPr>
          <p:cNvPr id="2050" name="Picture 2" descr="https://kremlinpalace.org/images/events/1577261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8620" y="2730137"/>
            <a:ext cx="5550263" cy="312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8073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8642" y="838835"/>
            <a:ext cx="97793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Мы познакомимся с  произведением уральского писателя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П. П. Бажова «Серебряное копытце». Его произведение «Серебряное копытце» - это сказ. Сказы – это такие произведения устного народного творчества, в которых рассказывается о жизни народа особенной речью - народной. В этом сказе действуют обычные земные люди, а рядом с ними – вымышленные, сказочные.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69"/>
          <a:stretch/>
        </p:blipFill>
        <p:spPr>
          <a:xfrm>
            <a:off x="1172726" y="2470051"/>
            <a:ext cx="3750548" cy="42269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23274" y="2863374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 сказе Бажова «Серебряное копытце», которой вы сегодня познакомитесь действуют обычные земные люди – такие как старик Кокованя, девочка Даренка, а рядом с ними сказочные герои лесной козел Серебряное копытце и говорящая кошка Мурёнка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853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ukadeti.ru_-_bazhov-serebryanoe-kopyt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797675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7903" y="1703174"/>
            <a:ext cx="5499280" cy="44106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22738" y="660956"/>
            <a:ext cx="7456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Прослушайте сказку П</a:t>
            </a:r>
            <a:r>
              <a:rPr lang="ru-RU" sz="20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ru-RU" sz="20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Бажова </a:t>
            </a:r>
            <a:r>
              <a:rPr lang="ru-RU" sz="2000" b="0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Серебряное копытце</a:t>
            </a:r>
            <a:r>
              <a:rPr lang="ru-RU" sz="2000" b="0" i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»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92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485226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Физкультурная .минутка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Раз- подняться, потянуться,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Два- нагнуться, разогнуться,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Три- в ладоши 3 хлопка,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Головою три кивка,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- четыре руки шире,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Пять- руками помахать,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Шесть- тихонечко присесть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http://igraemsdetmy.ru/wp-content/uploads/2018/10/fizkultminutki-dlya-malyshej-v-detskom-sadu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2817" y="3213463"/>
            <a:ext cx="4798991" cy="2782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http://naymenok.ru/wp-content/uploads/2018/10/luchshie-fizkultminut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1473" y="1410789"/>
            <a:ext cx="3852260" cy="441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5570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0" y="1229549"/>
            <a:ext cx="7437549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ВОПРОСЫ:</a:t>
            </a:r>
            <a:br>
              <a:rPr lang="ru-RU" sz="2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главных героев сказа.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Расскажите, что увидел старик Кокованя в избе, где жила сиротка.</a:t>
            </a:r>
          </a:p>
          <a:p>
            <a:pPr>
              <a:lnSpc>
                <a:spcPct val="150000"/>
              </a:lnSpc>
            </a:pP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Какой был старик?</a:t>
            </a:r>
          </a:p>
          <a:p>
            <a:pPr>
              <a:lnSpc>
                <a:spcPct val="150000"/>
              </a:lnSpc>
            </a:pP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Какая была Даренка?</a:t>
            </a:r>
          </a:p>
          <a:p>
            <a:pPr>
              <a:lnSpc>
                <a:spcPct val="150000"/>
              </a:lnSpc>
            </a:pP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Чем занималась Даренка?</a:t>
            </a:r>
          </a:p>
          <a:p>
            <a:pPr>
              <a:lnSpc>
                <a:spcPct val="150000"/>
              </a:lnSpc>
            </a:pP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Даренке так хотелось увидеть серебряное копытце?</a:t>
            </a:r>
          </a:p>
          <a:p>
            <a:pPr>
              <a:lnSpc>
                <a:spcPct val="150000"/>
              </a:lnSpc>
            </a:pP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может козёл отбивать драгоценные камни?</a:t>
            </a:r>
          </a:p>
          <a:p>
            <a:pPr>
              <a:lnSpc>
                <a:spcPct val="150000"/>
              </a:lnSpc>
            </a:pP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случилось с </a:t>
            </a:r>
            <a:r>
              <a:rPr lang="ru-RU" sz="200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Муренкой</a:t>
            </a: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козликом?</a:t>
            </a:r>
          </a:p>
          <a:p>
            <a:pPr>
              <a:lnSpc>
                <a:spcPct val="150000"/>
              </a:lnSpc>
            </a:pPr>
            <a:r>
              <a:rPr lang="ru-RU" sz="200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 писателем мы сегодня познакомились?</a:t>
            </a: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625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30062" y="430123"/>
            <a:ext cx="8937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Посмотрите, как художник проиллюстрировал эту сказку, смотря на эти рисунки, мы как будто вместе с героями окунулись в мир волшебства и чуда.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855" y="1630452"/>
            <a:ext cx="10431886" cy="479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989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57005" y="92433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/>
              <a:t>Ребята, что мы сегодня делали? 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А </a:t>
            </a:r>
            <a:r>
              <a:rPr lang="ru-RU" sz="3600" b="1" dirty="0" smtClean="0"/>
              <a:t>что вам больше всего понравилось? </a:t>
            </a:r>
            <a:endParaRPr lang="ru-RU" sz="3600" b="1" dirty="0"/>
          </a:p>
        </p:txBody>
      </p:sp>
      <p:pic>
        <p:nvPicPr>
          <p:cNvPr id="6" name="Picture 2" descr="https://www.factroom.ru/wp-content/uploads/2017/06/800-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683" y="3340156"/>
            <a:ext cx="2921334" cy="292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557067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201</Words>
  <Application>Microsoft Office PowerPoint</Application>
  <PresentationFormat>Произвольный</PresentationFormat>
  <Paragraphs>29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Лилия</cp:lastModifiedBy>
  <cp:revision>9</cp:revision>
  <dcterms:created xsi:type="dcterms:W3CDTF">2020-12-15T03:22:06Z</dcterms:created>
  <dcterms:modified xsi:type="dcterms:W3CDTF">2020-12-15T07:17:17Z</dcterms:modified>
</cp:coreProperties>
</file>