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onko-mosreg.ru/800/600/https/www.softstore.it/wp-content/uploads/2019/02/a486d17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51920" y="2204864"/>
            <a:ext cx="51452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Занятие по развитию речи на  тему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«Сочиняем сказку про Золушку»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детей подготовительной группы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136" y="4149080"/>
            <a:ext cx="3199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Подготовили: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Печникова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Н. Н.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Селина Е. 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4088" y="5301208"/>
            <a:ext cx="1436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Тазовский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2021г.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63688" y="620688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Молодцы! Вы придумали очень интересные сказки.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980728"/>
            <a:ext cx="64807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Вам понравилось в сказочной стране?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Понравилось быть сказочником?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мне было приятно слушать ваши сказки.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Как ты думаете, чему учит нас эта сказка?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2204864"/>
            <a:ext cx="5756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Ребята, нарисуйте иллюстрацию к продолжению сказки.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m0-tub-ru.yandex.net/i?id=2a39e7c575d9a66c053f2a8149c834cf-l&amp;ref=rim&amp;n=13&amp;w=682&amp;h=9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852936"/>
            <a:ext cx="2578713" cy="3489959"/>
          </a:xfrm>
          <a:prstGeom prst="rect">
            <a:avLst/>
          </a:prstGeom>
          <a:noFill/>
        </p:spPr>
      </p:pic>
      <p:pic>
        <p:nvPicPr>
          <p:cNvPr id="1028" name="Picture 4" descr="https://pickimage.ru/wp-content/uploads/images/detskie/cinderella/zolushka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068960"/>
            <a:ext cx="4268215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03648" y="692696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Сегодня мы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предлагаем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вам отправиться в путешествие, но чтобы узнать в какое, нужно отгадать зашифрованное слово. Мы будем отгадывать его по 1-м буквам слов, отгаданных вами загадок.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916832"/>
            <a:ext cx="43770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Красна девица грустна, ей не нравится весна.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Ей на солнце тяжко, слёзы льёт бедняжка…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059832" y="2492896"/>
            <a:ext cx="1312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(Снегурочка)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032" y="198884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2708920"/>
            <a:ext cx="374205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сметане мешён, на окошке стужён.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Круглый бок, румяный бок, покатился…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059832" y="3284984"/>
            <a:ext cx="10392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(Колобок)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0032" y="2852936"/>
            <a:ext cx="479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3501008"/>
            <a:ext cx="3714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Всех излечит, излечит, добрый доктор…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31840" y="3789040"/>
            <a:ext cx="10873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(Айболит)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60032" y="34290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52" y="4005064"/>
            <a:ext cx="4122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Она красива и мила, а имя её от слова зола?.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932040" y="3933056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31840" y="4293096"/>
            <a:ext cx="10765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(Золушка)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4581128"/>
            <a:ext cx="44417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Толстяк живёт на крыше, летает он всех выше…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87824" y="4797152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Карлсон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32040" y="450912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3568" y="5013176"/>
            <a:ext cx="432048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сказках он всегда простак, все зовут его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дурак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Но ум ещё покажет свой, этот сказочный герой…</a:t>
            </a:r>
          </a:p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275856" y="5877272"/>
            <a:ext cx="12040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(Иванушка)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32040" y="5373216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 descr="https://rused.ru/irk-mdou100/wp-content/uploads/sites/26/2021/02/aHR0cHM6Ly9jZG4xLm96b25lLnJ1L3MzL211bHRpbWVkaWEtai82MDExMjI5NjQzLmpwZ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132856"/>
            <a:ext cx="3312368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6" grpId="0" build="allAtOnce"/>
      <p:bldP spid="7" grpId="0" build="allAtOnce"/>
      <p:bldP spid="8" grpId="0" build="allAtOnce"/>
      <p:bldP spid="9" grpId="0" build="allAtOnce"/>
      <p:bldP spid="10" grpId="0" build="allAtOnce"/>
      <p:bldP spid="11" grpId="0" build="allAtOnce"/>
      <p:bldP spid="12" grpId="0" build="allAtOnce"/>
      <p:bldP spid="13" grpId="0" build="allAtOnce"/>
      <p:bldP spid="14" grpId="0" build="allAtOnce"/>
      <p:bldP spid="15" grpId="0" build="allAtOnce"/>
      <p:bldP spid="16" grpId="0" build="allAtOnce"/>
      <p:bldP spid="17" grpId="0" build="allAtOnce"/>
      <p:bldP spid="18" grpId="0" build="allAtOnce"/>
      <p:bldP spid="19" grpId="0" build="allAtOnce"/>
      <p:bldP spid="20" grpId="0" build="allAtOnce"/>
      <p:bldP spid="21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51720" y="764704"/>
            <a:ext cx="50547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Давайте вспомним, какими словами начинается сказка?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1052736"/>
            <a:ext cx="58493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(Жили-были; в некотором царстве, в некотором государстве…)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1340768"/>
            <a:ext cx="3614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Какими словами заканчивается сказка?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1628800"/>
            <a:ext cx="54304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(Сказка ложь, да в ней намек, добру молодцу урок… и т. д.)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1916832"/>
            <a:ext cx="64087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сказке есть добрые (положительные) и злые (отрицательные) герои. Назовите добрых (положительных).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2492896"/>
            <a:ext cx="65813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(Золушка,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Мальвина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злых (отрицательных) - баба Яга, змей Горыныч…)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2780928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сказка получится, если будут только добрые (положительные) герои или только злые (отрицательные?)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3284984"/>
            <a:ext cx="4500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(Нет, потому что добро всегда побеждает зло.)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3501008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Правильно, сказка не получится интересной, если не будет злого серого волка, доброй Феи… В сказках всегда происходят чудеса. Какие?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4149080"/>
            <a:ext cx="6331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(Есть колдовство, волшебные предметы, происходят чудеса.)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5576" y="4581128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Интересно, какая сказка нас ждет? А чтобы узнать какая это сказка давайте посмотрим иллюстрацию к ней.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91880" y="404664"/>
            <a:ext cx="2290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Ответьте на вопросы.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  <p:bldP spid="6" grpId="0" build="allAtOnce"/>
      <p:bldP spid="7" grpId="0" build="allAtOnce"/>
      <p:bldP spid="8" grpId="0" build="allAtOnce"/>
      <p:bldP spid="9" grpId="0" build="allAtOnce"/>
      <p:bldP spid="10" grpId="0" build="allAtOnce"/>
      <p:bldP spid="11" grpId="0" build="allAtOnce"/>
      <p:bldP spid="12" grpId="0" build="allAtOnce"/>
      <p:bldP spid="1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6" name="Picture 2" descr="https://fsd.multiurok.ru/html/2020/06/10/s_5ee0b9c7596f2/1477015_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836712"/>
            <a:ext cx="6912768" cy="46805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23928" y="5661248"/>
            <a:ext cx="1461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«Золушка»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23728" y="548680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же написал сказку «Золушка?»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908720"/>
            <a:ext cx="6368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 сказка была написана Шарлем Перро более 300 лет назад.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fsd.multiurok.ru/html/2020/06/10/s_5ee0b9c7596f2/1477015_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340768"/>
            <a:ext cx="4320480" cy="48509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27784" y="548680"/>
            <a:ext cx="3671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Почему девочку назвали Золушка?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s://fsd.multiurok.ru/html/2020/06/10/s_5ee0b9c7596f2/1477015_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052736"/>
            <a:ext cx="4320480" cy="51125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940152" y="2636912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(Много работала, была испачкана золой.)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75656" y="620688"/>
            <a:ext cx="63367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А сейчас давай вместе составим свою сказку на основе сказки про золушку?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Задолго до бала в королевстве появилась Фея Зла, которая очень-очень хотела выдать замуж за королевича свою племянницу. Но принц должен был обязательно влюбиться в Золушку.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„Этому не бывать! Ведь не зря же я Фея Зла!“ – решила колдунья.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Добрая Фея, крестная Золушки, была далеко. Она поручила мальчику, который хотел стать волшебником, защищать Золушку и помогать ей.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Мачеха в очередной раз приказала Золушке за ночь очистить от мусора целый мешок гречки. И только девочка принялась за работу, как…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drasler.ru/wp-content/uploads/2019/08/%D0%9F%D0%BE%D0%B4%D0%B5%D0%BB%D0%BA%D0%B8-%D0%B8%D0%B7-%D1%81%D0%BA%D0%B0%D0%B7%D0%BA%D0%B8-%D0%BF%D1%80%D0%BE-%D0%B7%D0%BE%D0%BB%D1%83%D1%88%D0%BA%D1%83-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267741" y="3212976"/>
            <a:ext cx="5112569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59632" y="1340768"/>
            <a:ext cx="280831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Пили, пила, пили дрова,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печечку,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банечку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теплую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лежаночку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теперь веники возьмём мы дружно (метем пол)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Золушке помочь нам нужно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Мы подтянемся немножко,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Вытрем пыль всю у окошка., (руки вверх)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Подметем и тут и там (движения руками вправо-влево)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забудем про чулан. (повороты туловища вправо-влево)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сейчас сдуем паутину со всех углов.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3848" y="476672"/>
            <a:ext cx="3078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Выполните физкультминутку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4.bp.blogspot.com/-jCtUgn7v0SA/UP-RX9PLoDI/AAAAAAABkKg/9Ns_-WorEx0/s1600/73323763_F_10_Cinderella_Stairw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412776"/>
            <a:ext cx="4210472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79712" y="620688"/>
            <a:ext cx="5453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Ну, что давайте продолжать дальше сочинять сказку?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1052736"/>
            <a:ext cx="4134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Придумайте свою версию сказки «Золушка».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chudoskaz.ru/wp-content/uploads/2015/11/%D0%B7%D0%BE%D0%BB%D1%83%D1%88%D0%BA%D0%B0-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700808"/>
            <a:ext cx="7056784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582</Words>
  <Application>Microsoft Office PowerPoint</Application>
  <PresentationFormat>Экран (4:3)</PresentationFormat>
  <Paragraphs>71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</cp:revision>
  <dcterms:created xsi:type="dcterms:W3CDTF">2021-04-03T15:12:06Z</dcterms:created>
  <dcterms:modified xsi:type="dcterms:W3CDTF">2021-04-07T09:45:52Z</dcterms:modified>
</cp:coreProperties>
</file>