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3" r:id="rId5"/>
    <p:sldId id="261" r:id="rId6"/>
    <p:sldId id="260" r:id="rId7"/>
    <p:sldId id="266" r:id="rId8"/>
    <p:sldId id="265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8" name="Picture 8" descr="https://im0-tub-ru.yandex.net/i?id=9555a27938249e3d22f7bc58d3715a89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3046911" y="2204864"/>
            <a:ext cx="573958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нтегрированное занятие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старшей группе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тему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Соловей и Воронёнок</a:t>
            </a:r>
            <a:r>
              <a:rPr kumimoji="0" lang="ru-RU" sz="4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5733256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Аллабердина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Р.З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Тонконогова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E565F-8137-4879-9331-3C1DC28BCF49}"/>
              </a:ext>
            </a:extLst>
          </p:cNvPr>
          <p:cNvSpPr txBox="1"/>
          <p:nvPr/>
        </p:nvSpPr>
        <p:spPr>
          <a:xfrm>
            <a:off x="2179104" y="6245"/>
            <a:ext cx="71934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ТАЗОВСКИЙ РАЙОН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67644" y="276475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Ребята у нас сегодня гости? 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 Как вы думаете, кто это?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 Чтобы узнать кто к нам пришел, отгадайте загадки</a:t>
            </a:r>
            <a:r>
              <a:rPr lang="ru-RU" sz="2000" b="1" dirty="0"/>
              <a:t>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183182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 всем известная,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крикунья местная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Увидит точку темную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Взлетит на ель зеленую и смотрит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с трона серая….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маленькая птица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Петь большая мастерица.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берёзке средь ветвей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Трель заводит... </a:t>
            </a:r>
          </a:p>
        </p:txBody>
      </p:sp>
      <p:pic>
        <p:nvPicPr>
          <p:cNvPr id="20486" name="Picture 6" descr="https://nashzelenyimir.ru/wp-content/uploads/2016/07/%D0%92%D0%BE%D1%80%D0%BE%D0%BD%D0%B0-%D1%84%D0%BE%D1%82%D0%BE-1024x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3764"/>
            <a:ext cx="3643426" cy="266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 descr="https://i.pinimg.com/originals/03/79/ff/0379ff06c71ff832de83a939993e7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382" y="4242537"/>
            <a:ext cx="3558035" cy="266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91680" y="476672"/>
            <a:ext cx="5526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Как вы думаете какая птичка поет лучше всех?</a:t>
            </a:r>
          </a:p>
        </p:txBody>
      </p:sp>
      <p:pic>
        <p:nvPicPr>
          <p:cNvPr id="17411" name="Picture 3" descr="https://sun9-35.userapi.com/c845123/v845123279/1f3838/f4UFr7QS5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5"/>
            <a:ext cx="3792488" cy="489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800294" y="1121251"/>
            <a:ext cx="5000806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ea typeface="Times New Roman" pitchFamily="18" charset="0"/>
                <a:cs typeface="Arial" pitchFamily="34" charset="0"/>
              </a:rPr>
              <a:t>Верно, соловей поет так красиво, что люди весной подолгу слушают его, а «горожане» специально выезжают за город на соловьиные концерты. Как вы думаете, кто такие «горожане»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3792488" y="2897595"/>
            <a:ext cx="5000806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ea typeface="Times New Roman" pitchFamily="18" charset="0"/>
                <a:cs typeface="Arial" pitchFamily="34" charset="0"/>
              </a:rPr>
              <a:t>Ребята послушайте песню соловья. Песня соловья — набор повторяющихся свистов и щелканий, пение соловья очень красивое, звонко переливается чистый соловьиный свист.</a:t>
            </a:r>
            <a:r>
              <a:rPr lang="ru-RU" sz="2000" dirty="0"/>
              <a:t> Как вы думаете, соловей яркая, красивая птичка?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733330"/>
              </p:ext>
            </p:extLst>
          </p:nvPr>
        </p:nvGraphicFramePr>
        <p:xfrm>
          <a:off x="2555776" y="5805264"/>
          <a:ext cx="5716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Объект упаковщика для оболочки" showAsIcon="1" r:id="rId4" imgW="5716080" imgH="685800" progId="Package">
                  <p:embed/>
                </p:oleObj>
              </mc:Choice>
              <mc:Fallback>
                <p:oleObj name="Объект упаковщика для оболочки" showAsIcon="1" r:id="rId4" imgW="571608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5805264"/>
                        <a:ext cx="57165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9" y="-14562"/>
            <a:ext cx="9144000" cy="6858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57200" y="342528"/>
            <a:ext cx="82296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послушаем сказку «Соловей и вороненок» Эдуарда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Шима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3121" y="4999217"/>
            <a:ext cx="3410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Ребята ответьте на вопросы: </a:t>
            </a:r>
          </a:p>
        </p:txBody>
      </p:sp>
      <p:pic>
        <p:nvPicPr>
          <p:cNvPr id="16388" name="Picture 4" descr="https://fsd.kopilkaurokov.ru/up/html/2019/06/15/k_5d0504e616da4/img_user_file_5d0504e6b5de7_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972393"/>
            <a:ext cx="5616625" cy="4212468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5399327"/>
            <a:ext cx="5796136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Скажите, пожалуйста, сколько героев в этой сказке?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вороненок описывает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Соловушко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 вы понимаете слова: пигалица, пригож?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Что значит выражение: «Золотой носок», «Серебряное горлышко»?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 вороненок знал, как выглядит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Соловушко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 в начале сказки обращается вороненок к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Соловушко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938F3BB-F317-45DD-AA50-2BC79BC84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3095" y="1166842"/>
            <a:ext cx="3114574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Кар-р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Куда ты, пигалица серая, мелкая да писклявая, лезешь? Ступай прочь!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Почему?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 этих кустах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Соловушко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живет – золотой носок, серебряное горлышко. Тебе ли ровня?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А ты его видел?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Не привелось еще. Но говорят – так хорош, так пригож! Хоть бы одним глазком глянуть…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Так глянь. Я и есть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Соловушко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54360" y="168586"/>
            <a:ext cx="843528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Соловей - маленькая, чуть больше воробья, бурая птичка с рыжеватым хвостиком Соловей - птица перелетная, поэтому зимует она в северной Африке Как правило, обитает на лесных опушках, в густых зарослях кустарника, у берегов речек и ручейков. Питается соловей как насекомыми, так и ягодами и семенами растений.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Picture 5" descr="https://stihi.ru/pics/2019/08/22/8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3323" y="3536890"/>
            <a:ext cx="4655635" cy="3282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ttp://i.mycdn.me/i?r=AzEPZsRbOZEKgBhR0XGMT1RkUp2HGVK6oX93_MPgdsw2j6aKTM5SRkZCeTgDn6uOyic">
            <a:extLst>
              <a:ext uri="{FF2B5EF4-FFF2-40B4-BE49-F238E27FC236}">
                <a16:creationId xmlns:a16="http://schemas.microsoft.com/office/drawing/2014/main" id="{3BDE877A-F33A-41FB-8BB3-A940097A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135" y="1738944"/>
            <a:ext cx="4655635" cy="349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https://ds04.infourok.ru/uploads/ex/0df1/000739e0-062e396e/img23.jpg"/>
          <p:cNvPicPr>
            <a:picLocks noChangeAspect="1" noChangeArrowheads="1"/>
          </p:cNvPicPr>
          <p:nvPr/>
        </p:nvPicPr>
        <p:blipFill rotWithShape="1">
          <a:blip r:embed="rId3" cstate="print"/>
          <a:srcRect l="5489" t="8003" r="5593"/>
          <a:stretch/>
        </p:blipFill>
        <p:spPr bwMode="auto">
          <a:xfrm>
            <a:off x="473184" y="167981"/>
            <a:ext cx="8405008" cy="6522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57200" y="403841"/>
            <a:ext cx="8363272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Ребята перескажите сказку, используя слова: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пигалица серая, золотой носок, серебряное горлышко.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33672" y="5476418"/>
            <a:ext cx="86868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Задание: хлопнуть в ладоши один раз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если услышите звук Ж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Зверек, журчит, зонт, жук, земля, жемчуг, луна, жадина, лисица, зеленый, желтый, золото, жарко, зима, журнал, козлик, лыжник.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2532" name="Picture 4" descr="https://yt3.ggpht.com/a/AGF-l78q3a6rdFGk7dEMHRXLRGQTsjmyJr4saO1XpQ=s900-c-k-c0xffffffff-no-rj-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435" y="1503636"/>
            <a:ext cx="3718421" cy="371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514600" y="162074"/>
            <a:ext cx="41148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нарисовать соловья</a:t>
            </a:r>
          </a:p>
        </p:txBody>
      </p:sp>
      <p:pic>
        <p:nvPicPr>
          <p:cNvPr id="23555" name="Picture 3" descr="https://cs1.clodo.ru/v1/CLODO_d91c9134e75c9ddda296d624614f75d0/upload-9757a5486dd072a4bf22fa412c77a612/iblock/c6e/c6e7284686d499eb22412bb6db619422.jpg"/>
          <p:cNvPicPr>
            <a:picLocks noChangeAspect="1" noChangeArrowheads="1"/>
          </p:cNvPicPr>
          <p:nvPr/>
        </p:nvPicPr>
        <p:blipFill rotWithShape="1">
          <a:blip r:embed="rId3" cstate="print"/>
          <a:srcRect b="13231"/>
          <a:stretch/>
        </p:blipFill>
        <p:spPr bwMode="auto">
          <a:xfrm>
            <a:off x="1547664" y="1831251"/>
            <a:ext cx="6549053" cy="398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D531EC0-0630-4892-834C-BC74653A7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6864"/>
            <a:ext cx="86868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-Тело птиц состоит из нескольких частей.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 каких? ( голова, туловище, хвост, крылья)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Какой формы голова? (круглая); туловище? (овальная);  хвост? (может иметь треугольную форму); клюв – треугольную.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94AE870-CD8A-43E1-A21D-37ACF9170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792071"/>
            <a:ext cx="9143999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Сначала нарисуем овальное туловище. Затем нарисуем голову. Овальные крылышки, немного заострим концы – это самые длинные перья. Прямоугольный хвост, треугольный клюв, круглые глазки. А затем, нарисуем лапки, прорисуем пёрышки.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6" name="Picture 6" descr="https://img4.goodfon.ru/original/1152x864/3/14/listia-zelenyi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924"/>
            <a:ext cx="9144000" cy="6858000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706902" y="399871"/>
            <a:ext cx="82296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Ребята, давайте обсудим, что же мы с вами делали сегодня?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нового узнали?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было самым интересным?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Что показалось трудным?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r="19168"/>
          <a:stretch/>
        </p:blipFill>
        <p:spPr>
          <a:xfrm>
            <a:off x="2087724" y="2182693"/>
            <a:ext cx="4968552" cy="425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561</Words>
  <Application>Microsoft Office PowerPoint</Application>
  <PresentationFormat>Экран (4:3)</PresentationFormat>
  <Paragraphs>51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Лилия</dc:creator>
  <cp:lastModifiedBy>q</cp:lastModifiedBy>
  <cp:revision>19</cp:revision>
  <dcterms:created xsi:type="dcterms:W3CDTF">2021-01-27T08:44:26Z</dcterms:created>
  <dcterms:modified xsi:type="dcterms:W3CDTF">2021-01-28T03:51:07Z</dcterms:modified>
</cp:coreProperties>
</file>