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" initials="q" lastIdx="1" clrIdx="0">
    <p:extLst>
      <p:ext uri="{19B8F6BF-5375-455C-9EA6-DF929625EA0E}">
        <p15:presenceInfo xmlns:p15="http://schemas.microsoft.com/office/powerpoint/2012/main" userId="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C3D45-2A58-407E-8C1F-DC3E23AA3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98C2D2-8781-4558-94A3-9273EA7B3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5FB1C-F07B-4CBD-814B-AC6C6327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A43D9-7B91-467E-A6D2-F9A40915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E0268-79E9-48B7-B603-BCE65E0D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02059-C047-46C2-86ED-F8819FF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70B9A9-B81F-48FB-B746-2EC6E5F4D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FD9CB-8421-44FD-99DA-CA3543DF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1209B-294F-4268-A433-B72AD4D6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56002-F11A-4CC1-B1EB-7E00FF57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266AF4-FACD-4B24-A6BF-D9AB0913E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D4128C-F5A3-409D-9530-8E762325B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B5898-CF17-45E3-9F4F-3E6D1E0B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48BFC-42B6-4DF8-8DC9-C15AB73D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D2105-5D8C-4BBA-8816-55754ECF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2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E5C9-1BB0-47C0-9FB6-0CFD384C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03F24-355B-4F34-A299-6522CF53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6D563-BA88-41FC-A602-8F502649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2C661-C9BC-4A9B-B5DE-BB248521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938E9-AA82-4AA6-8C23-B83CE218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0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38DC8-565D-4ECB-BCA4-3281A1F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BD699-7D24-48D7-A014-2384918B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2B145-2DB1-4FA0-883C-F5A1F14F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7676D-57B2-4743-ACFE-39373FFA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EB283-0E2E-46EC-8FFC-8F373FAD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D1DDB-6CC2-4AD4-9A98-A8CB6308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3556A-74D5-47FF-86AE-4FEC7AA0A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456F21-82C8-4ACE-8F52-8E19E1EA8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FBEA74-75AE-4347-83B2-513C3F0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DCC34-FC02-4C40-A6E2-EB35A51C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77AC76-FF98-49A3-970A-5B384BC9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6B3C9-592E-4958-985E-AFB3C27B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ADEB1B-4C00-4345-A6B6-99532E83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A4143E-4337-4FB7-AB16-97E0D0D1A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CBC87C-4C73-41CE-A933-03C0F665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FB0B67-AE3D-49D8-A4FD-28B5DDAE7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FBA669-C095-4613-854B-5BA4CE9A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93802E-DD60-4E3D-9F66-FE7A89F4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6EE1B8-02B4-498E-82DE-25EC2263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1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18490-EC3F-4240-9170-29C30B49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E98CAE-7859-4C1A-899D-FBB72DB8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0BC97-3BC4-47B8-A551-F42C4242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307B2B-D139-499E-BF46-B59B5965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9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6C2B18-2BDA-404E-AC0B-F2504FB1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FA44E3-CF09-48FC-B27E-EB2AB5A7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A89F7-EB0C-4097-B222-94035058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1584F-6A99-44D0-B40F-50943297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5C1B9-AA51-4EC5-B86D-ADD686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4F8E67-7622-466A-8AAD-DFFF1E4FA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C97B0-D93C-45BC-8FD1-425C257C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56C6E-B7BF-49FE-82D3-C3D32497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B366C-6E50-4A36-BA24-14341C92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3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DED24-2720-4644-AC58-5DDF9F71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5E02C2-9581-4243-A5A2-27E6F1031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A648F1-50F0-4A30-A55B-EB2D3829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7343A3-3442-473E-99DA-29E11249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FD852-212F-4CE6-B53C-BB5A1F96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01D66-D746-40F5-92A7-1FBC9EE9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9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16D0-7F99-4A70-94FE-2E0847E6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16EED1-585A-4BB9-898E-40416F33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6BC24-6D29-4961-9618-50AB2C260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611C-5063-40CA-A0E8-126B5BCB6196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8F12-B6F2-4943-86ED-5263EF00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9EE01-6166-4D29-A286-056DADDC5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D48B-F86C-4D7F-AF4E-F3F060808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F2188F-74D4-4D77-AF6C-B078EE95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7875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FB5DE1-AF0B-4FB6-8E3F-7F7357D6DEF6}"/>
              </a:ext>
            </a:extLst>
          </p:cNvPr>
          <p:cNvSpPr txBox="1"/>
          <p:nvPr/>
        </p:nvSpPr>
        <p:spPr>
          <a:xfrm>
            <a:off x="647115" y="422031"/>
            <a:ext cx="1119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ТАЗОВСКИЙ РАЙОН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«Оленёнок»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8D434-E934-46CC-B44E-01CC175A1DE3}"/>
              </a:ext>
            </a:extLst>
          </p:cNvPr>
          <p:cNvSpPr txBox="1"/>
          <p:nvPr/>
        </p:nvSpPr>
        <p:spPr>
          <a:xfrm>
            <a:off x="4325816" y="1624617"/>
            <a:ext cx="839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речевому развитию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рассказа по картине «Одуванчики»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4942D-C0D1-4FBC-A3DF-B97473833D5C}"/>
              </a:ext>
            </a:extLst>
          </p:cNvPr>
          <p:cNvSpPr txBox="1"/>
          <p:nvPr/>
        </p:nvSpPr>
        <p:spPr>
          <a:xfrm>
            <a:off x="9530861" y="5789638"/>
            <a:ext cx="319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algn="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Аблинова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Л.Г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0BCFE-C58F-49F2-B49D-8B2E97B3FEA9}"/>
              </a:ext>
            </a:extLst>
          </p:cNvPr>
          <p:cNvSpPr txBox="1"/>
          <p:nvPr/>
        </p:nvSpPr>
        <p:spPr>
          <a:xfrm>
            <a:off x="4473526" y="6251303"/>
            <a:ext cx="405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 2021</a:t>
            </a:r>
          </a:p>
        </p:txBody>
      </p:sp>
    </p:spTree>
    <p:extLst>
      <p:ext uri="{BB962C8B-B14F-4D97-AF65-F5344CB8AC3E}">
        <p14:creationId xmlns:p14="http://schemas.microsoft.com/office/powerpoint/2010/main" val="9350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CD456-2496-4084-8EDA-D2C3F23D4A6E}"/>
              </a:ext>
            </a:extLst>
          </p:cNvPr>
          <p:cNvSpPr txBox="1"/>
          <p:nvPr/>
        </p:nvSpPr>
        <p:spPr>
          <a:xfrm>
            <a:off x="492368" y="94011"/>
            <a:ext cx="1081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я сегодня в библиотеке нашла очень интересную картину. На ней нарисованы ранние весенние цветочки. Как вы думаете, какие цветочки нарисованы?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B3FAC-C1A3-4357-BD6D-A100034EAB13}"/>
              </a:ext>
            </a:extLst>
          </p:cNvPr>
          <p:cNvSpPr txBox="1"/>
          <p:nvPr/>
        </p:nvSpPr>
        <p:spPr>
          <a:xfrm>
            <a:off x="492368" y="1093434"/>
            <a:ext cx="3193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лужайке, возле леса,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Расцвели цветочки.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Жёлтые, как солнышко,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зелёной ножке.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 по щелчку)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35AFA1-2529-4EE4-92BF-CE6387CD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06" y="1329416"/>
            <a:ext cx="6668087" cy="50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767018-AC02-4A79-A96D-B73AC4E38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668"/>
          <a:stretch/>
        </p:blipFill>
        <p:spPr>
          <a:xfrm>
            <a:off x="1572351" y="703874"/>
            <a:ext cx="8260966" cy="45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6BE16-CC88-4ECE-8395-0503C111BC47}"/>
              </a:ext>
            </a:extLst>
          </p:cNvPr>
          <p:cNvSpPr txBox="1"/>
          <p:nvPr/>
        </p:nvSpPr>
        <p:spPr>
          <a:xfrm>
            <a:off x="661182" y="242209"/>
            <a:ext cx="10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Рассматривание картины «Одуванчики» и обсуждение увиденного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76969-FE43-4157-833D-DD57A7BA2B05}"/>
              </a:ext>
            </a:extLst>
          </p:cNvPr>
          <p:cNvSpPr txBox="1"/>
          <p:nvPr/>
        </p:nvSpPr>
        <p:spPr>
          <a:xfrm>
            <a:off x="0" y="5316115"/>
            <a:ext cx="1197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Скажите, пожалуйста, кто изображён на картине? Где они находятся и зачем они сюда пришли /откуда появился мяч на полянке/? Кроме жёлтых одуванчиков, что вы ещё заметили? Что делает воспитатель, дети? Что у девочки в красном платьице на голове?  Что она делает? Чем занят мальчик в кепочке? Вот мы и с вами почти составили рассказ. Сейчас я соединю все ваши ответы и составлю рассказ.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внимательно, чтобы я ничего не упустила. Готовы? /составление рассказа педагогом/.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E2FC0-81E6-40B3-8B01-B8F37D2056DF}"/>
              </a:ext>
            </a:extLst>
          </p:cNvPr>
          <p:cNvSpPr txBox="1"/>
          <p:nvPr/>
        </p:nvSpPr>
        <p:spPr>
          <a:xfrm>
            <a:off x="9872290" y="4180344"/>
            <a:ext cx="215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Как вы думаете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называется картина?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8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767018-AC02-4A79-A96D-B73AC4E38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668"/>
          <a:stretch/>
        </p:blipFill>
        <p:spPr>
          <a:xfrm>
            <a:off x="269475" y="1689454"/>
            <a:ext cx="8092154" cy="4436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6BE16-CC88-4ECE-8395-0503C111BC47}"/>
              </a:ext>
            </a:extLst>
          </p:cNvPr>
          <p:cNvSpPr txBox="1"/>
          <p:nvPr/>
        </p:nvSpPr>
        <p:spPr>
          <a:xfrm>
            <a:off x="-486950" y="179950"/>
            <a:ext cx="10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3.Составление рассказа по картинке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3DCF2-FB14-449A-8F26-864225130638}"/>
              </a:ext>
            </a:extLst>
          </p:cNvPr>
          <p:cNvSpPr txBox="1"/>
          <p:nvPr/>
        </p:nvSpPr>
        <p:spPr>
          <a:xfrm>
            <a:off x="829994" y="6291687"/>
            <a:ext cx="10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-Всё ли я рассказала? Ничего не упустила?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B52B3-60FA-4F1E-B762-2DB9EBA5EED5}"/>
              </a:ext>
            </a:extLst>
          </p:cNvPr>
          <p:cNvSpPr txBox="1"/>
          <p:nvPr/>
        </p:nvSpPr>
        <p:spPr>
          <a:xfrm>
            <a:off x="8535860" y="1541582"/>
            <a:ext cx="3656140" cy="44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и мальчик в оранжевом костюме дуют на одуванчики. За спиной воспитателя девочка собирает букет из одуванчиков. У неё на голове венок из одуванчиков: молоденьких и жёлтеньких. Мальчик в кепочке внимательно рассматривает жёлтый одуванчик. Может он что-то увидел?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прогулке всем было интересно и весело.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D01A2-3831-4EB4-8B62-08C92C8B9FA2}"/>
              </a:ext>
            </a:extLst>
          </p:cNvPr>
          <p:cNvSpPr txBox="1"/>
          <p:nvPr/>
        </p:nvSpPr>
        <p:spPr>
          <a:xfrm>
            <a:off x="436098" y="654275"/>
            <a:ext cx="11437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Картина называется «Одуванчики». На картине мы видим воспитателя с детьми. Они вышли на прогулку  поиграть с мячом и увидели жёлтые одуванчики, и белые пушистые головки – они уже отцвели.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0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6BE16-CC88-4ECE-8395-0503C111BC47}"/>
              </a:ext>
            </a:extLst>
          </p:cNvPr>
          <p:cNvSpPr txBox="1"/>
          <p:nvPr/>
        </p:nvSpPr>
        <p:spPr>
          <a:xfrm>
            <a:off x="554058" y="451508"/>
            <a:ext cx="10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Физкультминутка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«Одуванчик»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FF256-5E72-4FA6-AEF9-AB56D6CFABC2}"/>
              </a:ext>
            </a:extLst>
          </p:cNvPr>
          <p:cNvSpPr txBox="1"/>
          <p:nvPr/>
        </p:nvSpPr>
        <p:spPr>
          <a:xfrm>
            <a:off x="1392701" y="1112608"/>
            <a:ext cx="6161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Одуванчик, одуванчик,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тоненький, как пальчик.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(приседания)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ветер быстрый-быстрый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полянку налетит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(разбегаются в разные стороны)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вокруг зашелестит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(присели «ш-ш-ш»).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20B2BD-A845-4388-B146-08DBD5EF5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61" y="1321707"/>
            <a:ext cx="7627177" cy="50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1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767018-AC02-4A79-A96D-B73AC4E38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668"/>
          <a:stretch/>
        </p:blipFill>
        <p:spPr>
          <a:xfrm>
            <a:off x="2088532" y="703874"/>
            <a:ext cx="7177753" cy="3934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6BE16-CC88-4ECE-8395-0503C111BC47}"/>
              </a:ext>
            </a:extLst>
          </p:cNvPr>
          <p:cNvSpPr txBox="1"/>
          <p:nvPr/>
        </p:nvSpPr>
        <p:spPr>
          <a:xfrm>
            <a:off x="539990" y="242209"/>
            <a:ext cx="10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3.Составление рассказа по картинке детьми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3FA95-D372-4D31-938B-913C25D9C833}"/>
              </a:ext>
            </a:extLst>
          </p:cNvPr>
          <p:cNvSpPr txBox="1"/>
          <p:nvPr/>
        </p:nvSpPr>
        <p:spPr>
          <a:xfrm>
            <a:off x="135988" y="4754937"/>
            <a:ext cx="12056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Картина называется «Одуванчики». На картине мы видим воспитателя с детьми. Они вышли на прогулку  поиграть с мячом и увидели жёлтые одуванчики, и белые пушистые головки – они уже отцвели. Воспитатель и мальчик в оранжевом костюме дуют на одуванчики. За спиной воспитателя девочка собирает букет из одуванчиков. У неё на голове венок из одуванчиков: молоденьких и жёлтеньких. Мальчик в кепочке внимательно рассматривает жёлтый одуванчик. Может он что-то увидел? На прогулке всем было интересно и весело.</a:t>
            </a:r>
          </a:p>
        </p:txBody>
      </p:sp>
    </p:spTree>
    <p:extLst>
      <p:ext uri="{BB962C8B-B14F-4D97-AF65-F5344CB8AC3E}">
        <p14:creationId xmlns:p14="http://schemas.microsoft.com/office/powerpoint/2010/main" val="291922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6BE16-CC88-4ECE-8395-0503C111BC47}"/>
              </a:ext>
            </a:extLst>
          </p:cNvPr>
          <p:cNvSpPr txBox="1"/>
          <p:nvPr/>
        </p:nvSpPr>
        <p:spPr>
          <a:xfrm>
            <a:off x="427449" y="604092"/>
            <a:ext cx="10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Рисование «Поляна одуванчиков»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FF256-5E72-4FA6-AEF9-AB56D6CFABC2}"/>
              </a:ext>
            </a:extLst>
          </p:cNvPr>
          <p:cNvSpPr txBox="1"/>
          <p:nvPr/>
        </p:nvSpPr>
        <p:spPr>
          <a:xfrm>
            <a:off x="253218" y="1112609"/>
            <a:ext cx="11507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Молодцы, ребята. Вы составили очень хорошие рассказы. И я предлагаю вам нарисовать поляну с одуванчиками.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мне, пожалуйста, что мы вначале рисуем? /фон/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-Затем рисуем…/стебельки/, которые растут…/вверх/, потом ... /лепестки/, и на стебельках … /листочки/.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E72D8F-6CED-4D68-98CE-891883CCF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37"/>
          <a:stretch/>
        </p:blipFill>
        <p:spPr>
          <a:xfrm>
            <a:off x="3069101" y="2730547"/>
            <a:ext cx="5875606" cy="41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E46E9-0335-4098-A2B4-0ED21435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6BE16-CC88-4ECE-8395-0503C111BC47}"/>
              </a:ext>
            </a:extLst>
          </p:cNvPr>
          <p:cNvSpPr txBox="1"/>
          <p:nvPr/>
        </p:nvSpPr>
        <p:spPr>
          <a:xfrm>
            <a:off x="511856" y="425740"/>
            <a:ext cx="103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E4608-A517-4241-912E-88A0C0A90231}"/>
              </a:ext>
            </a:extLst>
          </p:cNvPr>
          <p:cNvSpPr txBox="1"/>
          <p:nvPr/>
        </p:nvSpPr>
        <p:spPr>
          <a:xfrm>
            <a:off x="900333" y="1018260"/>
            <a:ext cx="1101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как вы думаете, какие у нас получились полянки?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чём мы с вами сегодня беседовали /какой рассказ составили/?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ещё можно сказать о нашей с вами работе? /мы постарались и у нас всё получилось/.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1D4353-E9AD-41F9-84AE-788BF622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469" y="2090923"/>
            <a:ext cx="8083062" cy="45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4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539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7</cp:revision>
  <dcterms:created xsi:type="dcterms:W3CDTF">2021-05-10T09:16:43Z</dcterms:created>
  <dcterms:modified xsi:type="dcterms:W3CDTF">2021-05-10T10:19:10Z</dcterms:modified>
</cp:coreProperties>
</file>